
<file path=[Content_Types].xml><?xml version="1.0" encoding="utf-8"?>
<Types xmlns="http://schemas.openxmlformats.org/package/2006/content-types">
  <Default Extension="mp3" ContentType="audio/mpeg"/>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notesSlides/notesSlide4.xml" ContentType="application/vnd.openxmlformats-officedocument.presentationml.notesSlide+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notesSlides/notesSlide9.xml" ContentType="application/vnd.openxmlformats-officedocument.presentationml.notesSlide+xml"/>
  <Override PartName="/ppt/tags/tag16.xml" ContentType="application/vnd.openxmlformats-officedocument.presentationml.tags+xml"/>
  <Override PartName="/ppt/notesSlides/notesSlide10.xml" ContentType="application/vnd.openxmlformats-officedocument.presentationml.notesSlide+xml"/>
  <Override PartName="/ppt/tags/tag17.xml" ContentType="application/vnd.openxmlformats-officedocument.presentationml.tags+xml"/>
  <Override PartName="/ppt/notesSlides/notesSlide11.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notesSlides/notesSlide13.xml" ContentType="application/vnd.openxmlformats-officedocument.presentationml.notesSlide+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notesSlides/notesSlide16.xml" ContentType="application/vnd.openxmlformats-officedocument.presentationml.notesSlide+xml"/>
  <Override PartName="/ppt/tags/tag26.xml" ContentType="application/vnd.openxmlformats-officedocument.presentationml.tags+xml"/>
  <Override PartName="/ppt/notesSlides/notesSlide17.xml" ContentType="application/vnd.openxmlformats-officedocument.presentationml.notesSlide+xml"/>
  <Override PartName="/ppt/tags/tag27.xml" ContentType="application/vnd.openxmlformats-officedocument.presentationml.tags+xml"/>
  <Override PartName="/ppt/notesSlides/notesSlide18.xml" ContentType="application/vnd.openxmlformats-officedocument.presentationml.notesSlide+xml"/>
  <Override PartName="/ppt/tags/tag28.xml" ContentType="application/vnd.openxmlformats-officedocument.presentationml.tags+xml"/>
  <Override PartName="/ppt/notesSlides/notesSlide19.xml" ContentType="application/vnd.openxmlformats-officedocument.presentationml.notesSlide+xml"/>
  <Override PartName="/ppt/tags/tag29.xml" ContentType="application/vnd.openxmlformats-officedocument.presentationml.tags+xml"/>
  <Override PartName="/ppt/notesSlides/notesSlide20.xml" ContentType="application/vnd.openxmlformats-officedocument.presentationml.notesSlide+xml"/>
  <Override PartName="/ppt/tags/tag30.xml" ContentType="application/vnd.openxmlformats-officedocument.presentationml.tags+xml"/>
  <Override PartName="/ppt/notesSlides/notesSlide21.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2.xml" ContentType="application/vnd.openxmlformats-officedocument.presentationml.notesSlide+xml"/>
  <Override PartName="/ppt/tags/tag36.xml" ContentType="application/vnd.openxmlformats-officedocument.presentationml.tags+xml"/>
  <Override PartName="/ppt/notesSlides/notesSlide23.xml" ContentType="application/vnd.openxmlformats-officedocument.presentationml.notesSlide+xml"/>
  <Override PartName="/ppt/tags/tag37.xml" ContentType="application/vnd.openxmlformats-officedocument.presentationml.tags+xml"/>
  <Override PartName="/ppt/notesSlides/notesSlide24.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5.xml" ContentType="application/vnd.openxmlformats-officedocument.presentationml.notesSlide+xml"/>
  <Override PartName="/ppt/tags/tag42.xml" ContentType="application/vnd.openxmlformats-officedocument.presentationml.tags+xml"/>
  <Override PartName="/ppt/notesSlides/notesSlide26.xml" ContentType="application/vnd.openxmlformats-officedocument.presentationml.notesSlide+xml"/>
  <Override PartName="/ppt/tags/tag43.xml" ContentType="application/vnd.openxmlformats-officedocument.presentationml.tags+xml"/>
  <Override PartName="/ppt/notesSlides/notesSlide27.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64" r:id="rId3"/>
    <p:sldId id="257" r:id="rId4"/>
    <p:sldId id="258" r:id="rId5"/>
    <p:sldId id="267" r:id="rId6"/>
    <p:sldId id="266" r:id="rId7"/>
    <p:sldId id="269" r:id="rId8"/>
    <p:sldId id="281" r:id="rId9"/>
    <p:sldId id="289" r:id="rId10"/>
    <p:sldId id="290" r:id="rId11"/>
    <p:sldId id="291" r:id="rId12"/>
    <p:sldId id="259" r:id="rId13"/>
    <p:sldId id="283" r:id="rId14"/>
    <p:sldId id="284" r:id="rId15"/>
    <p:sldId id="292" r:id="rId16"/>
    <p:sldId id="295" r:id="rId17"/>
    <p:sldId id="294" r:id="rId18"/>
    <p:sldId id="296" r:id="rId19"/>
    <p:sldId id="299" r:id="rId20"/>
    <p:sldId id="297" r:id="rId21"/>
    <p:sldId id="298" r:id="rId22"/>
    <p:sldId id="300" r:id="rId23"/>
    <p:sldId id="301" r:id="rId24"/>
    <p:sldId id="271" r:id="rId25"/>
    <p:sldId id="261" r:id="rId26"/>
    <p:sldId id="276" r:id="rId27"/>
    <p:sldId id="302" r:id="rId28"/>
    <p:sldId id="278" r:id="rId29"/>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60"/>
  </p:normalViewPr>
  <p:slideViewPr>
    <p:cSldViewPr snapToGrid="0" showGuides="1">
      <p:cViewPr>
        <p:scale>
          <a:sx n="94" d="100"/>
          <a:sy n="94" d="100"/>
        </p:scale>
        <p:origin x="84" y="3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690735-1507-4947-BF26-8FC49E0C42ED}" type="datetimeFigureOut">
              <a:rPr lang="zh-CN" altLang="en-US" smtClean="0"/>
              <a:t>2019/9/18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6381DD-7AB3-490D-A79F-38159E168C26}" type="slidenum">
              <a:rPr lang="zh-CN" altLang="en-US" smtClean="0"/>
              <a:t>‹#›</a:t>
            </a:fld>
            <a:endParaRPr lang="zh-CN" altLang="en-US"/>
          </a:p>
        </p:txBody>
      </p:sp>
    </p:spTree>
    <p:extLst>
      <p:ext uri="{BB962C8B-B14F-4D97-AF65-F5344CB8AC3E}">
        <p14:creationId xmlns:p14="http://schemas.microsoft.com/office/powerpoint/2010/main" val="1279741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1</a:t>
            </a:fld>
            <a:endParaRPr lang="zh-CN" altLang="en-US"/>
          </a:p>
        </p:txBody>
      </p:sp>
    </p:spTree>
    <p:extLst>
      <p:ext uri="{BB962C8B-B14F-4D97-AF65-F5344CB8AC3E}">
        <p14:creationId xmlns:p14="http://schemas.microsoft.com/office/powerpoint/2010/main" val="54368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10</a:t>
            </a:fld>
            <a:endParaRPr lang="zh-CN" altLang="en-US"/>
          </a:p>
        </p:txBody>
      </p:sp>
    </p:spTree>
    <p:extLst>
      <p:ext uri="{BB962C8B-B14F-4D97-AF65-F5344CB8AC3E}">
        <p14:creationId xmlns:p14="http://schemas.microsoft.com/office/powerpoint/2010/main" val="2195361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11</a:t>
            </a:fld>
            <a:endParaRPr lang="zh-CN" altLang="en-US"/>
          </a:p>
        </p:txBody>
      </p:sp>
    </p:spTree>
    <p:extLst>
      <p:ext uri="{BB962C8B-B14F-4D97-AF65-F5344CB8AC3E}">
        <p14:creationId xmlns:p14="http://schemas.microsoft.com/office/powerpoint/2010/main" val="2561816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12</a:t>
            </a:fld>
            <a:endParaRPr lang="zh-CN" altLang="en-US"/>
          </a:p>
        </p:txBody>
      </p:sp>
    </p:spTree>
    <p:extLst>
      <p:ext uri="{BB962C8B-B14F-4D97-AF65-F5344CB8AC3E}">
        <p14:creationId xmlns:p14="http://schemas.microsoft.com/office/powerpoint/2010/main" val="1679401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13</a:t>
            </a:fld>
            <a:endParaRPr lang="zh-CN" altLang="en-US"/>
          </a:p>
        </p:txBody>
      </p:sp>
    </p:spTree>
    <p:extLst>
      <p:ext uri="{BB962C8B-B14F-4D97-AF65-F5344CB8AC3E}">
        <p14:creationId xmlns:p14="http://schemas.microsoft.com/office/powerpoint/2010/main" val="217433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14</a:t>
            </a:fld>
            <a:endParaRPr lang="zh-CN" altLang="en-US"/>
          </a:p>
        </p:txBody>
      </p:sp>
    </p:spTree>
    <p:extLst>
      <p:ext uri="{BB962C8B-B14F-4D97-AF65-F5344CB8AC3E}">
        <p14:creationId xmlns:p14="http://schemas.microsoft.com/office/powerpoint/2010/main" val="1636715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15</a:t>
            </a:fld>
            <a:endParaRPr lang="zh-CN" altLang="en-US"/>
          </a:p>
        </p:txBody>
      </p:sp>
    </p:spTree>
    <p:extLst>
      <p:ext uri="{BB962C8B-B14F-4D97-AF65-F5344CB8AC3E}">
        <p14:creationId xmlns:p14="http://schemas.microsoft.com/office/powerpoint/2010/main" val="667365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16</a:t>
            </a:fld>
            <a:endParaRPr lang="zh-CN" altLang="en-US"/>
          </a:p>
        </p:txBody>
      </p:sp>
    </p:spTree>
    <p:extLst>
      <p:ext uri="{BB962C8B-B14F-4D97-AF65-F5344CB8AC3E}">
        <p14:creationId xmlns:p14="http://schemas.microsoft.com/office/powerpoint/2010/main" val="946841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17</a:t>
            </a:fld>
            <a:endParaRPr lang="zh-CN" altLang="en-US"/>
          </a:p>
        </p:txBody>
      </p:sp>
    </p:spTree>
    <p:extLst>
      <p:ext uri="{BB962C8B-B14F-4D97-AF65-F5344CB8AC3E}">
        <p14:creationId xmlns:p14="http://schemas.microsoft.com/office/powerpoint/2010/main" val="1991904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18</a:t>
            </a:fld>
            <a:endParaRPr lang="zh-CN" altLang="en-US"/>
          </a:p>
        </p:txBody>
      </p:sp>
    </p:spTree>
    <p:extLst>
      <p:ext uri="{BB962C8B-B14F-4D97-AF65-F5344CB8AC3E}">
        <p14:creationId xmlns:p14="http://schemas.microsoft.com/office/powerpoint/2010/main" val="2579226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19</a:t>
            </a:fld>
            <a:endParaRPr lang="zh-CN" altLang="en-US"/>
          </a:p>
        </p:txBody>
      </p:sp>
    </p:spTree>
    <p:extLst>
      <p:ext uri="{BB962C8B-B14F-4D97-AF65-F5344CB8AC3E}">
        <p14:creationId xmlns:p14="http://schemas.microsoft.com/office/powerpoint/2010/main" val="1916480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2</a:t>
            </a:fld>
            <a:endParaRPr lang="zh-CN" altLang="en-US"/>
          </a:p>
        </p:txBody>
      </p:sp>
    </p:spTree>
    <p:extLst>
      <p:ext uri="{BB962C8B-B14F-4D97-AF65-F5344CB8AC3E}">
        <p14:creationId xmlns:p14="http://schemas.microsoft.com/office/powerpoint/2010/main" val="4199532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20</a:t>
            </a:fld>
            <a:endParaRPr lang="zh-CN" altLang="en-US"/>
          </a:p>
        </p:txBody>
      </p:sp>
    </p:spTree>
    <p:extLst>
      <p:ext uri="{BB962C8B-B14F-4D97-AF65-F5344CB8AC3E}">
        <p14:creationId xmlns:p14="http://schemas.microsoft.com/office/powerpoint/2010/main" val="1703875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21</a:t>
            </a:fld>
            <a:endParaRPr lang="zh-CN" altLang="en-US"/>
          </a:p>
        </p:txBody>
      </p:sp>
    </p:spTree>
    <p:extLst>
      <p:ext uri="{BB962C8B-B14F-4D97-AF65-F5344CB8AC3E}">
        <p14:creationId xmlns:p14="http://schemas.microsoft.com/office/powerpoint/2010/main" val="490372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22</a:t>
            </a:fld>
            <a:endParaRPr lang="zh-CN" altLang="en-US"/>
          </a:p>
        </p:txBody>
      </p:sp>
    </p:spTree>
    <p:extLst>
      <p:ext uri="{BB962C8B-B14F-4D97-AF65-F5344CB8AC3E}">
        <p14:creationId xmlns:p14="http://schemas.microsoft.com/office/powerpoint/2010/main" val="3947165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23</a:t>
            </a:fld>
            <a:endParaRPr lang="zh-CN" altLang="en-US"/>
          </a:p>
        </p:txBody>
      </p:sp>
    </p:spTree>
    <p:extLst>
      <p:ext uri="{BB962C8B-B14F-4D97-AF65-F5344CB8AC3E}">
        <p14:creationId xmlns:p14="http://schemas.microsoft.com/office/powerpoint/2010/main" val="3478958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24</a:t>
            </a:fld>
            <a:endParaRPr lang="zh-CN" altLang="en-US"/>
          </a:p>
        </p:txBody>
      </p:sp>
    </p:spTree>
    <p:extLst>
      <p:ext uri="{BB962C8B-B14F-4D97-AF65-F5344CB8AC3E}">
        <p14:creationId xmlns:p14="http://schemas.microsoft.com/office/powerpoint/2010/main" val="1568367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25</a:t>
            </a:fld>
            <a:endParaRPr lang="zh-CN" altLang="en-US"/>
          </a:p>
        </p:txBody>
      </p:sp>
    </p:spTree>
    <p:extLst>
      <p:ext uri="{BB962C8B-B14F-4D97-AF65-F5344CB8AC3E}">
        <p14:creationId xmlns:p14="http://schemas.microsoft.com/office/powerpoint/2010/main" val="875783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26</a:t>
            </a:fld>
            <a:endParaRPr lang="zh-CN" altLang="en-US"/>
          </a:p>
        </p:txBody>
      </p:sp>
    </p:spTree>
    <p:extLst>
      <p:ext uri="{BB962C8B-B14F-4D97-AF65-F5344CB8AC3E}">
        <p14:creationId xmlns:p14="http://schemas.microsoft.com/office/powerpoint/2010/main" val="1426930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27</a:t>
            </a:fld>
            <a:endParaRPr lang="zh-CN" altLang="en-US"/>
          </a:p>
        </p:txBody>
      </p:sp>
    </p:spTree>
    <p:extLst>
      <p:ext uri="{BB962C8B-B14F-4D97-AF65-F5344CB8AC3E}">
        <p14:creationId xmlns:p14="http://schemas.microsoft.com/office/powerpoint/2010/main" val="350289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28</a:t>
            </a:fld>
            <a:endParaRPr lang="zh-CN" altLang="en-US"/>
          </a:p>
        </p:txBody>
      </p:sp>
    </p:spTree>
    <p:extLst>
      <p:ext uri="{BB962C8B-B14F-4D97-AF65-F5344CB8AC3E}">
        <p14:creationId xmlns:p14="http://schemas.microsoft.com/office/powerpoint/2010/main" val="1474950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3</a:t>
            </a:fld>
            <a:endParaRPr lang="zh-CN" altLang="en-US"/>
          </a:p>
        </p:txBody>
      </p:sp>
    </p:spTree>
    <p:extLst>
      <p:ext uri="{BB962C8B-B14F-4D97-AF65-F5344CB8AC3E}">
        <p14:creationId xmlns:p14="http://schemas.microsoft.com/office/powerpoint/2010/main" val="3084644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4</a:t>
            </a:fld>
            <a:endParaRPr lang="zh-CN" altLang="en-US"/>
          </a:p>
        </p:txBody>
      </p:sp>
    </p:spTree>
    <p:extLst>
      <p:ext uri="{BB962C8B-B14F-4D97-AF65-F5344CB8AC3E}">
        <p14:creationId xmlns:p14="http://schemas.microsoft.com/office/powerpoint/2010/main" val="523262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5</a:t>
            </a:fld>
            <a:endParaRPr lang="zh-CN" altLang="en-US"/>
          </a:p>
        </p:txBody>
      </p:sp>
    </p:spTree>
    <p:extLst>
      <p:ext uri="{BB962C8B-B14F-4D97-AF65-F5344CB8AC3E}">
        <p14:creationId xmlns:p14="http://schemas.microsoft.com/office/powerpoint/2010/main" val="1776894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6</a:t>
            </a:fld>
            <a:endParaRPr lang="zh-CN" altLang="en-US"/>
          </a:p>
        </p:txBody>
      </p:sp>
    </p:spTree>
    <p:extLst>
      <p:ext uri="{BB962C8B-B14F-4D97-AF65-F5344CB8AC3E}">
        <p14:creationId xmlns:p14="http://schemas.microsoft.com/office/powerpoint/2010/main" val="156998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7</a:t>
            </a:fld>
            <a:endParaRPr lang="zh-CN" altLang="en-US"/>
          </a:p>
        </p:txBody>
      </p:sp>
    </p:spTree>
    <p:extLst>
      <p:ext uri="{BB962C8B-B14F-4D97-AF65-F5344CB8AC3E}">
        <p14:creationId xmlns:p14="http://schemas.microsoft.com/office/powerpoint/2010/main" val="1524592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8</a:t>
            </a:fld>
            <a:endParaRPr lang="zh-CN" altLang="en-US"/>
          </a:p>
        </p:txBody>
      </p:sp>
    </p:spTree>
    <p:extLst>
      <p:ext uri="{BB962C8B-B14F-4D97-AF65-F5344CB8AC3E}">
        <p14:creationId xmlns:p14="http://schemas.microsoft.com/office/powerpoint/2010/main" val="3252614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6381DD-7AB3-490D-A79F-38159E168C26}" type="slidenum">
              <a:rPr lang="zh-CN" altLang="en-US" smtClean="0"/>
              <a:t>9</a:t>
            </a:fld>
            <a:endParaRPr lang="zh-CN" altLang="en-US"/>
          </a:p>
        </p:txBody>
      </p:sp>
    </p:spTree>
    <p:extLst>
      <p:ext uri="{BB962C8B-B14F-4D97-AF65-F5344CB8AC3E}">
        <p14:creationId xmlns:p14="http://schemas.microsoft.com/office/powerpoint/2010/main" val="563739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C23DB11-26F4-46A5-ADFC-8E19BB4D60F0}" type="datetimeFigureOut">
              <a:rPr lang="zh-CN" altLang="en-US" smtClean="0"/>
              <a:t>2019/9/18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FA2B75-2A88-47F3-B4BE-C0553C386C17}" type="slidenum">
              <a:rPr lang="zh-CN" altLang="en-US" smtClean="0"/>
              <a:t>‹#›</a:t>
            </a:fld>
            <a:endParaRPr lang="zh-CN" altLang="en-US"/>
          </a:p>
        </p:txBody>
      </p:sp>
    </p:spTree>
    <p:extLst>
      <p:ext uri="{BB962C8B-B14F-4D97-AF65-F5344CB8AC3E}">
        <p14:creationId xmlns:p14="http://schemas.microsoft.com/office/powerpoint/2010/main" val="3105678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C23DB11-26F4-46A5-ADFC-8E19BB4D60F0}" type="datetimeFigureOut">
              <a:rPr lang="zh-CN" altLang="en-US" smtClean="0"/>
              <a:t>2019/9/18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FA2B75-2A88-47F3-B4BE-C0553C386C17}" type="slidenum">
              <a:rPr lang="zh-CN" altLang="en-US" smtClean="0"/>
              <a:t>‹#›</a:t>
            </a:fld>
            <a:endParaRPr lang="zh-CN" altLang="en-US"/>
          </a:p>
        </p:txBody>
      </p:sp>
    </p:spTree>
    <p:extLst>
      <p:ext uri="{BB962C8B-B14F-4D97-AF65-F5344CB8AC3E}">
        <p14:creationId xmlns:p14="http://schemas.microsoft.com/office/powerpoint/2010/main" val="2477424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C23DB11-26F4-46A5-ADFC-8E19BB4D60F0}" type="datetimeFigureOut">
              <a:rPr lang="zh-CN" altLang="en-US" smtClean="0"/>
              <a:t>2019/9/18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FA2B75-2A88-47F3-B4BE-C0553C386C17}" type="slidenum">
              <a:rPr lang="zh-CN" altLang="en-US" smtClean="0"/>
              <a:t>‹#›</a:t>
            </a:fld>
            <a:endParaRPr lang="zh-CN" altLang="en-US"/>
          </a:p>
        </p:txBody>
      </p:sp>
    </p:spTree>
    <p:extLst>
      <p:ext uri="{BB962C8B-B14F-4D97-AF65-F5344CB8AC3E}">
        <p14:creationId xmlns:p14="http://schemas.microsoft.com/office/powerpoint/2010/main" val="542089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C23DB11-26F4-46A5-ADFC-8E19BB4D60F0}" type="datetimeFigureOut">
              <a:rPr lang="zh-CN" altLang="en-US" smtClean="0"/>
              <a:t>2019/9/18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FA2B75-2A88-47F3-B4BE-C0553C386C17}" type="slidenum">
              <a:rPr lang="zh-CN" altLang="en-US" smtClean="0"/>
              <a:t>‹#›</a:t>
            </a:fld>
            <a:endParaRPr lang="zh-CN" altLang="en-US"/>
          </a:p>
        </p:txBody>
      </p:sp>
    </p:spTree>
    <p:extLst>
      <p:ext uri="{BB962C8B-B14F-4D97-AF65-F5344CB8AC3E}">
        <p14:creationId xmlns:p14="http://schemas.microsoft.com/office/powerpoint/2010/main" val="1137601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C23DB11-26F4-46A5-ADFC-8E19BB4D60F0}" type="datetimeFigureOut">
              <a:rPr lang="zh-CN" altLang="en-US" smtClean="0"/>
              <a:t>2019/9/18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FA2B75-2A88-47F3-B4BE-C0553C386C17}" type="slidenum">
              <a:rPr lang="zh-CN" altLang="en-US" smtClean="0"/>
              <a:t>‹#›</a:t>
            </a:fld>
            <a:endParaRPr lang="zh-CN" altLang="en-US"/>
          </a:p>
        </p:txBody>
      </p:sp>
    </p:spTree>
    <p:extLst>
      <p:ext uri="{BB962C8B-B14F-4D97-AF65-F5344CB8AC3E}">
        <p14:creationId xmlns:p14="http://schemas.microsoft.com/office/powerpoint/2010/main" val="2955662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C23DB11-26F4-46A5-ADFC-8E19BB4D60F0}" type="datetimeFigureOut">
              <a:rPr lang="zh-CN" altLang="en-US" smtClean="0"/>
              <a:t>2019/9/18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8FA2B75-2A88-47F3-B4BE-C0553C386C17}" type="slidenum">
              <a:rPr lang="zh-CN" altLang="en-US" smtClean="0"/>
              <a:t>‹#›</a:t>
            </a:fld>
            <a:endParaRPr lang="zh-CN" altLang="en-US"/>
          </a:p>
        </p:txBody>
      </p:sp>
    </p:spTree>
    <p:extLst>
      <p:ext uri="{BB962C8B-B14F-4D97-AF65-F5344CB8AC3E}">
        <p14:creationId xmlns:p14="http://schemas.microsoft.com/office/powerpoint/2010/main" val="2940450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C23DB11-26F4-46A5-ADFC-8E19BB4D60F0}" type="datetimeFigureOut">
              <a:rPr lang="zh-CN" altLang="en-US" smtClean="0"/>
              <a:t>2019/9/18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8FA2B75-2A88-47F3-B4BE-C0553C386C17}" type="slidenum">
              <a:rPr lang="zh-CN" altLang="en-US" smtClean="0"/>
              <a:t>‹#›</a:t>
            </a:fld>
            <a:endParaRPr lang="zh-CN" altLang="en-US"/>
          </a:p>
        </p:txBody>
      </p:sp>
    </p:spTree>
    <p:extLst>
      <p:ext uri="{BB962C8B-B14F-4D97-AF65-F5344CB8AC3E}">
        <p14:creationId xmlns:p14="http://schemas.microsoft.com/office/powerpoint/2010/main" val="257707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C23DB11-26F4-46A5-ADFC-8E19BB4D60F0}" type="datetimeFigureOut">
              <a:rPr lang="zh-CN" altLang="en-US" smtClean="0"/>
              <a:t>2019/9/18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8FA2B75-2A88-47F3-B4BE-C0553C386C17}" type="slidenum">
              <a:rPr lang="zh-CN" altLang="en-US" smtClean="0"/>
              <a:t>‹#›</a:t>
            </a:fld>
            <a:endParaRPr lang="zh-CN" altLang="en-US"/>
          </a:p>
        </p:txBody>
      </p:sp>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l="5650" r="5591"/>
          <a:stretch/>
        </p:blipFill>
        <p:spPr>
          <a:xfrm>
            <a:off x="12032" y="0"/>
            <a:ext cx="12175957" cy="6858000"/>
          </a:xfrm>
          <a:prstGeom prst="rect">
            <a:avLst/>
          </a:prstGeom>
        </p:spPr>
      </p:pic>
    </p:spTree>
    <p:extLst>
      <p:ext uri="{BB962C8B-B14F-4D97-AF65-F5344CB8AC3E}">
        <p14:creationId xmlns:p14="http://schemas.microsoft.com/office/powerpoint/2010/main" val="2237868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C23DB11-26F4-46A5-ADFC-8E19BB4D60F0}" type="datetimeFigureOut">
              <a:rPr lang="zh-CN" altLang="en-US" smtClean="0"/>
              <a:t>2019/9/18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8FA2B75-2A88-47F3-B4BE-C0553C386C17}" type="slidenum">
              <a:rPr lang="zh-CN" altLang="en-US" smtClean="0"/>
              <a:t>‹#›</a:t>
            </a:fld>
            <a:endParaRPr lang="zh-CN" altLang="en-US"/>
          </a:p>
        </p:txBody>
      </p:sp>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l="5474" r="5591"/>
          <a:stretch/>
        </p:blipFill>
        <p:spPr>
          <a:xfrm>
            <a:off x="-12032" y="0"/>
            <a:ext cx="12200021" cy="6858000"/>
          </a:xfrm>
          <a:prstGeom prst="rect">
            <a:avLst/>
          </a:prstGeom>
        </p:spPr>
      </p:pic>
    </p:spTree>
    <p:extLst>
      <p:ext uri="{BB962C8B-B14F-4D97-AF65-F5344CB8AC3E}">
        <p14:creationId xmlns:p14="http://schemas.microsoft.com/office/powerpoint/2010/main" val="1478288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C23DB11-26F4-46A5-ADFC-8E19BB4D60F0}" type="datetimeFigureOut">
              <a:rPr lang="zh-CN" altLang="en-US" smtClean="0"/>
              <a:t>2019/9/18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8FA2B75-2A88-47F3-B4BE-C0553C386C17}" type="slidenum">
              <a:rPr lang="zh-CN" altLang="en-US" smtClean="0"/>
              <a:t>‹#›</a:t>
            </a:fld>
            <a:endParaRPr lang="zh-CN" altLang="en-US"/>
          </a:p>
        </p:txBody>
      </p:sp>
    </p:spTree>
    <p:extLst>
      <p:ext uri="{BB962C8B-B14F-4D97-AF65-F5344CB8AC3E}">
        <p14:creationId xmlns:p14="http://schemas.microsoft.com/office/powerpoint/2010/main" val="2994130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C23DB11-26F4-46A5-ADFC-8E19BB4D60F0}" type="datetimeFigureOut">
              <a:rPr lang="zh-CN" altLang="en-US" smtClean="0"/>
              <a:t>2019/9/18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8FA2B75-2A88-47F3-B4BE-C0553C386C17}" type="slidenum">
              <a:rPr lang="zh-CN" altLang="en-US" smtClean="0"/>
              <a:t>‹#›</a:t>
            </a:fld>
            <a:endParaRPr lang="zh-CN" altLang="en-US"/>
          </a:p>
        </p:txBody>
      </p:sp>
    </p:spTree>
    <p:extLst>
      <p:ext uri="{BB962C8B-B14F-4D97-AF65-F5344CB8AC3E}">
        <p14:creationId xmlns:p14="http://schemas.microsoft.com/office/powerpoint/2010/main" val="1911949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23DB11-26F4-46A5-ADFC-8E19BB4D60F0}" type="datetimeFigureOut">
              <a:rPr lang="zh-CN" altLang="en-US" smtClean="0"/>
              <a:t>2019/9/18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FA2B75-2A88-47F3-B4BE-C0553C386C17}" type="slidenum">
              <a:rPr lang="zh-CN" altLang="en-US" smtClean="0"/>
              <a:t>‹#›</a:t>
            </a:fld>
            <a:endParaRPr lang="zh-CN" altLang="en-US"/>
          </a:p>
        </p:txBody>
      </p:sp>
      <p:sp>
        <p:nvSpPr>
          <p:cNvPr id="7" name="文本框 6">
            <a:extLst>
              <a:ext uri="{FF2B5EF4-FFF2-40B4-BE49-F238E27FC236}">
                <a16:creationId xmlns:a16="http://schemas.microsoft.com/office/drawing/2014/main" id="{F88E6DFD-E108-41E7-AF70-271FC25D8418}"/>
              </a:ext>
            </a:extLst>
          </p:cNvPr>
          <p:cNvSpPr txBox="1"/>
          <p:nvPr userDrawn="1"/>
        </p:nvSpPr>
        <p:spPr>
          <a:xfrm>
            <a:off x="4318000" y="2971800"/>
            <a:ext cx="3556000" cy="22987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感谢您下载包图网平台上提供的</a:t>
            </a:r>
            <a:r>
              <a:rPr kumimoji="0" lang="en-US" altLang="zh-CN"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PPT</a:t>
            </a: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作品，为了您和包图网以及原创作者的利益，请勿复制、传播、销售，否则将承担法律责任！包图网将对作品进行维权，按照传播下载次数进行十倍的索取赔偿！</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ibaotu.com</a:t>
            </a:r>
          </a:p>
        </p:txBody>
      </p:sp>
    </p:spTree>
    <p:extLst>
      <p:ext uri="{BB962C8B-B14F-4D97-AF65-F5344CB8AC3E}">
        <p14:creationId xmlns:p14="http://schemas.microsoft.com/office/powerpoint/2010/main" val="2426423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17.xml"/></Relationships>
</file>

<file path=ppt/slides/_rels/slide12.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image" Target="../media/image4.emf"/><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notesSlide" Target="../notesSlides/notesSlide12.xml"/><Relationship Id="rId5" Type="http://schemas.openxmlformats.org/officeDocument/2006/relationships/slideLayout" Target="../slideLayouts/slideLayout6.xml"/><Relationship Id="rId4" Type="http://schemas.openxmlformats.org/officeDocument/2006/relationships/tags" Target="../tags/tag2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2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2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24.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2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26.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27.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ags" Target="../tags/tag28.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5.xm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tags" Target="../tags/tag29.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tags" Target="../tags/tag30.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33.xml"/><Relationship Id="rId7" Type="http://schemas.openxmlformats.org/officeDocument/2006/relationships/notesSlide" Target="../notesSlides/notesSlide2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slideLayout" Target="../slideLayouts/slideLayout6.xml"/><Relationship Id="rId5" Type="http://schemas.openxmlformats.org/officeDocument/2006/relationships/tags" Target="../tags/tag35.xml"/><Relationship Id="rId4" Type="http://schemas.openxmlformats.org/officeDocument/2006/relationships/tags" Target="../tags/tag3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tags" Target="../tags/tag36.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37.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image" Target="../media/image4.emf"/><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notesSlide" Target="../notesSlides/notesSlide25.xml"/><Relationship Id="rId5" Type="http://schemas.openxmlformats.org/officeDocument/2006/relationships/slideLayout" Target="../slideLayouts/slideLayout6.xml"/><Relationship Id="rId4" Type="http://schemas.openxmlformats.org/officeDocument/2006/relationships/tags" Target="../tags/tag4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tags" Target="../tags/tag4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tags" Target="../tags/tag43.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image" Target="../media/image26.jp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8.xml"/><Relationship Id="rId7" Type="http://schemas.openxmlformats.org/officeDocument/2006/relationships/slideLayout" Target="../slideLayouts/slideLayout6.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audio" Target="../media/media1.mp3"/><Relationship Id="rId5" Type="http://schemas.microsoft.com/office/2007/relationships/media" Target="../media/media1.mp3"/><Relationship Id="rId10" Type="http://schemas.openxmlformats.org/officeDocument/2006/relationships/image" Target="../media/image5.png"/><Relationship Id="rId4" Type="http://schemas.openxmlformats.org/officeDocument/2006/relationships/tags" Target="../tags/tag9.xml"/><Relationship Id="rId9" Type="http://schemas.openxmlformats.org/officeDocument/2006/relationships/image" Target="../media/image4.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10.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1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12.xml"/><Relationship Id="rId5" Type="http://schemas.openxmlformats.org/officeDocument/2006/relationships/image" Target="../media/image8.jpg"/><Relationship Id="rId4" Type="http://schemas.openxmlformats.org/officeDocument/2006/relationships/image" Target="../media/image4.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1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1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_库_文本框 5"/>
          <p:cNvSpPr txBox="1"/>
          <p:nvPr>
            <p:custDataLst>
              <p:tags r:id="rId2"/>
            </p:custDataLst>
          </p:nvPr>
        </p:nvSpPr>
        <p:spPr>
          <a:xfrm>
            <a:off x="2312655" y="1260237"/>
            <a:ext cx="7887531" cy="2123658"/>
          </a:xfrm>
          <a:prstGeom prst="rect">
            <a:avLst/>
          </a:prstGeom>
          <a:noFill/>
        </p:spPr>
        <p:txBody>
          <a:bodyPr wrap="square" rtlCol="0">
            <a:spAutoFit/>
          </a:bodyPr>
          <a:lstStyle/>
          <a:p>
            <a:pPr algn="dist"/>
            <a:r>
              <a:rPr lang="zh-CN" altLang="en-US" sz="6600" dirty="0">
                <a:latin typeface="造字工房尚雅（非商用）常规体" pitchFamily="2" charset="-122"/>
                <a:ea typeface="造字工房尚雅（非商用）常规体" pitchFamily="2" charset="-122"/>
              </a:rPr>
              <a:t>了解</a:t>
            </a:r>
            <a:r>
              <a:rPr lang="en-US" altLang="zh-CN" sz="6600" dirty="0">
                <a:latin typeface="造字工房尚雅（非商用）常规体" pitchFamily="2" charset="-122"/>
                <a:ea typeface="造字工房尚雅（非商用）常规体" pitchFamily="2" charset="-122"/>
              </a:rPr>
              <a:t>visual studio</a:t>
            </a:r>
            <a:r>
              <a:rPr lang="zh-CN" altLang="en-US" sz="6600" dirty="0">
                <a:latin typeface="造字工房尚雅（非商用）常规体" pitchFamily="2" charset="-122"/>
                <a:ea typeface="造字工房尚雅（非商用）常规体" pitchFamily="2" charset="-122"/>
              </a:rPr>
              <a:t>编译器调研报告</a:t>
            </a:r>
          </a:p>
        </p:txBody>
      </p:sp>
      <p:sp>
        <p:nvSpPr>
          <p:cNvPr id="8" name="PA_库_文本框 7"/>
          <p:cNvSpPr txBox="1"/>
          <p:nvPr>
            <p:custDataLst>
              <p:tags r:id="rId3"/>
            </p:custDataLst>
          </p:nvPr>
        </p:nvSpPr>
        <p:spPr>
          <a:xfrm>
            <a:off x="4561136" y="3667608"/>
            <a:ext cx="3343612" cy="369332"/>
          </a:xfrm>
          <a:prstGeom prst="rect">
            <a:avLst/>
          </a:prstGeom>
          <a:noFill/>
        </p:spPr>
        <p:txBody>
          <a:bodyPr wrap="square" rtlCol="0">
            <a:spAutoFit/>
          </a:bodyPr>
          <a:lstStyle/>
          <a:p>
            <a:pPr algn="dist"/>
            <a:r>
              <a:rPr lang="en-US" altLang="zh-CN" dirty="0">
                <a:latin typeface="造字工房朗宋（非商用）常规体" pitchFamily="2" charset="-122"/>
                <a:ea typeface="造字工房朗宋（非商用）常规体" pitchFamily="2" charset="-122"/>
              </a:rPr>
              <a:t>1711344  .  </a:t>
            </a:r>
            <a:r>
              <a:rPr lang="zh-CN" altLang="en-US" dirty="0">
                <a:latin typeface="造字工房朗宋（非商用）常规体" pitchFamily="2" charset="-122"/>
                <a:ea typeface="造字工房朗宋（非商用）常规体" pitchFamily="2" charset="-122"/>
              </a:rPr>
              <a:t>李科</a:t>
            </a:r>
          </a:p>
        </p:txBody>
      </p:sp>
    </p:spTree>
    <p:custDataLst>
      <p:tags r:id="rId1"/>
    </p:custDataLst>
    <p:extLst>
      <p:ext uri="{BB962C8B-B14F-4D97-AF65-F5344CB8AC3E}">
        <p14:creationId xmlns:p14="http://schemas.microsoft.com/office/powerpoint/2010/main" val="1160063476"/>
      </p:ext>
    </p:extLst>
  </p:cSld>
  <p:clrMapOvr>
    <a:masterClrMapping/>
  </p:clrMapOvr>
  <mc:AlternateContent xmlns:mc="http://schemas.openxmlformats.org/markup-compatibility/2006">
    <mc:Choice xmlns:p14="http://schemas.microsoft.com/office/powerpoint/2010/main" Requires="p14">
      <p:transition spd="slow" p14:dur="225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53" presetClass="entr" presetSubtype="16" fill="hold" grpId="1" nodeType="withEffect">
                                  <p:stCondLst>
                                    <p:cond delay="150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par>
                                <p:cTn id="16" presetID="53" presetClass="entr" presetSubtype="16" fill="hold" grpId="1" nodeType="withEffect">
                                  <p:stCondLst>
                                    <p:cond delay="150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par>
                                <p:cTn id="21" presetID="6" presetClass="emph" presetSubtype="0" accel="30000" decel="26000" autoRev="1" fill="hold" grpId="2" nodeType="withEffect">
                                  <p:stCondLst>
                                    <p:cond delay="1900"/>
                                  </p:stCondLst>
                                  <p:childTnLst>
                                    <p:animScale>
                                      <p:cBhvr>
                                        <p:cTn id="22" dur="500" fill="hold"/>
                                        <p:tgtEl>
                                          <p:spTgt spid="6"/>
                                        </p:tgtEl>
                                      </p:cBhvr>
                                      <p:by x="110000" y="110000"/>
                                    </p:animScale>
                                  </p:childTnLst>
                                </p:cTn>
                              </p:par>
                              <p:par>
                                <p:cTn id="23" presetID="6" presetClass="emph" presetSubtype="0" accel="30000" decel="26000" autoRev="1" fill="hold" grpId="2" nodeType="withEffect">
                                  <p:stCondLst>
                                    <p:cond delay="1900"/>
                                  </p:stCondLst>
                                  <p:childTnLst>
                                    <p:animScale>
                                      <p:cBhvr>
                                        <p:cTn id="24" dur="50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6" grpId="1" autoUpdateAnimBg="0"/>
      <p:bldP spid="6" grpId="2" autoUpdateAnimBg="0"/>
      <p:bldP spid="8" grpId="0" autoUpdateAnimBg="0"/>
      <p:bldP spid="8" grpId="1" autoUpdateAnimBg="0"/>
      <p:bldP spid="8" grpId="2"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26" name="直接连接符 125"/>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1" name="文本框 140"/>
          <p:cNvSpPr txBox="1"/>
          <p:nvPr/>
        </p:nvSpPr>
        <p:spPr>
          <a:xfrm>
            <a:off x="1222894" y="-44526"/>
            <a:ext cx="4099361" cy="7321428"/>
          </a:xfrm>
          <a:prstGeom prst="rect">
            <a:avLst/>
          </a:prstGeom>
          <a:noFill/>
        </p:spPr>
        <p:txBody>
          <a:bodyPr wrap="square" rtlCol="0">
            <a:spAutoFit/>
            <a:scene3d>
              <a:camera prst="orthographicFront"/>
              <a:lightRig rig="threePt" dir="t"/>
            </a:scene3d>
            <a:sp3d contourW="12700"/>
          </a:bodyPr>
          <a:lstStyle/>
          <a:p>
            <a:pPr>
              <a:lnSpc>
                <a:spcPct val="125000"/>
              </a:lnSpc>
            </a:pPr>
            <a:r>
              <a:rPr lang="en-US" altLang="zh-CN" sz="1300" dirty="0">
                <a:solidFill>
                  <a:schemeClr val="bg1">
                    <a:lumMod val="50000"/>
                  </a:schemeClr>
                </a:solidFill>
                <a:latin typeface="造字工房朗宋（非商用）常规体" pitchFamily="2" charset="-122"/>
                <a:ea typeface="造字工房朗宋（非商用）常规体" pitchFamily="2" charset="-122"/>
              </a:rPr>
              <a:t>#</a:t>
            </a:r>
            <a:r>
              <a:rPr lang="zh-CN" altLang="en-US" sz="1300" dirty="0">
                <a:solidFill>
                  <a:schemeClr val="bg1">
                    <a:lumMod val="50000"/>
                  </a:schemeClr>
                </a:solidFill>
                <a:latin typeface="造字工房朗宋（非商用）常规体" pitchFamily="2" charset="-122"/>
                <a:ea typeface="造字工房朗宋（非商用）常规体" pitchFamily="2" charset="-122"/>
              </a:rPr>
              <a:t>运算是单目运算就是把后面的内容变为字符或者字符串，</a:t>
            </a:r>
            <a:r>
              <a:rPr lang="en-US" altLang="zh-CN" sz="1300" dirty="0">
                <a:solidFill>
                  <a:schemeClr val="bg1">
                    <a:lumMod val="50000"/>
                  </a:schemeClr>
                </a:solidFill>
                <a:latin typeface="造字工房朗宋（非商用）常规体" pitchFamily="2" charset="-122"/>
                <a:ea typeface="造字工房朗宋（非商用）常规体" pitchFamily="2" charset="-122"/>
              </a:rPr>
              <a:t>##</a:t>
            </a:r>
            <a:r>
              <a:rPr lang="zh-CN" altLang="en-US" sz="1300" dirty="0">
                <a:solidFill>
                  <a:schemeClr val="bg1">
                    <a:lumMod val="50000"/>
                  </a:schemeClr>
                </a:solidFill>
                <a:latin typeface="造字工房朗宋（非商用）常规体" pitchFamily="2" charset="-122"/>
                <a:ea typeface="造字工房朗宋（非商用）常规体" pitchFamily="2" charset="-122"/>
              </a:rPr>
              <a:t>运算是双目运算，作用是链接两个运算单元，使之变为一个新的标识符，应该是把这两个运算单元符号化进行链接，然后再让之变为标识符</a:t>
            </a:r>
            <a:endParaRPr lang="en-US" altLang="zh-CN" sz="1300" dirty="0">
              <a:solidFill>
                <a:schemeClr val="bg1">
                  <a:lumMod val="50000"/>
                </a:schemeClr>
              </a:solidFill>
              <a:latin typeface="造字工房朗宋（非商用）常规体" pitchFamily="2" charset="-122"/>
              <a:ea typeface="造字工房朗宋（非商用）常规体" pitchFamily="2" charset="-122"/>
            </a:endParaRPr>
          </a:p>
          <a:p>
            <a:pPr>
              <a:lnSpc>
                <a:spcPct val="125000"/>
              </a:lnSpc>
            </a:pPr>
            <a:r>
              <a:rPr lang="en-US" altLang="zh-CN" sz="1300" dirty="0">
                <a:solidFill>
                  <a:schemeClr val="bg1">
                    <a:lumMod val="50000"/>
                  </a:schemeClr>
                </a:solidFill>
                <a:latin typeface="造字工房朗宋（非商用）常规体" pitchFamily="2" charset="-122"/>
                <a:ea typeface="造字工房朗宋（非商用）常规体" pitchFamily="2" charset="-122"/>
              </a:rPr>
              <a:t>#include&lt;iostream&gt;</a:t>
            </a:r>
          </a:p>
          <a:p>
            <a:pPr>
              <a:lnSpc>
                <a:spcPct val="125000"/>
              </a:lnSpc>
            </a:pPr>
            <a:r>
              <a:rPr lang="en-US" altLang="zh-CN" sz="1300" dirty="0">
                <a:solidFill>
                  <a:schemeClr val="bg1">
                    <a:lumMod val="50000"/>
                  </a:schemeClr>
                </a:solidFill>
                <a:latin typeface="造字工房朗宋（非商用）常规体" pitchFamily="2" charset="-122"/>
                <a:ea typeface="造字工房朗宋（非商用）常规体" pitchFamily="2" charset="-122"/>
              </a:rPr>
              <a:t>using namespace std;</a:t>
            </a:r>
          </a:p>
          <a:p>
            <a:pPr>
              <a:lnSpc>
                <a:spcPct val="125000"/>
              </a:lnSpc>
            </a:pPr>
            <a:r>
              <a:rPr lang="en-US" altLang="zh-CN" sz="1300" dirty="0">
                <a:solidFill>
                  <a:schemeClr val="bg1">
                    <a:lumMod val="50000"/>
                  </a:schemeClr>
                </a:solidFill>
                <a:latin typeface="造字工房朗宋（非商用）常规体" pitchFamily="2" charset="-122"/>
                <a:ea typeface="造字工房朗宋（非商用）常规体" pitchFamily="2" charset="-122"/>
              </a:rPr>
              <a:t>void main()</a:t>
            </a:r>
          </a:p>
          <a:p>
            <a:pPr>
              <a:lnSpc>
                <a:spcPct val="125000"/>
              </a:lnSpc>
            </a:pPr>
            <a:r>
              <a:rPr lang="en-US" altLang="zh-CN" sz="1300" dirty="0">
                <a:solidFill>
                  <a:schemeClr val="bg1">
                    <a:lumMod val="50000"/>
                  </a:schemeClr>
                </a:solidFill>
                <a:latin typeface="造字工房朗宋（非商用）常规体" pitchFamily="2" charset="-122"/>
                <a:ea typeface="造字工房朗宋（非商用）常规体" pitchFamily="2" charset="-122"/>
              </a:rPr>
              <a:t>{</a:t>
            </a:r>
          </a:p>
          <a:p>
            <a:pPr>
              <a:lnSpc>
                <a:spcPct val="125000"/>
              </a:lnSpc>
            </a:pPr>
            <a:r>
              <a:rPr lang="en-US" altLang="zh-CN" sz="1300" dirty="0">
                <a:solidFill>
                  <a:schemeClr val="bg1">
                    <a:lumMod val="50000"/>
                  </a:schemeClr>
                </a:solidFill>
                <a:latin typeface="造字工房朗宋（非商用）常规体" pitchFamily="2" charset="-122"/>
                <a:ea typeface="造字工房朗宋（非商用）常规体" pitchFamily="2" charset="-122"/>
              </a:rPr>
              <a:t>	//</a:t>
            </a:r>
            <a:r>
              <a:rPr lang="zh-CN" altLang="en-US" sz="1300" dirty="0">
                <a:solidFill>
                  <a:schemeClr val="bg1">
                    <a:lumMod val="50000"/>
                  </a:schemeClr>
                </a:solidFill>
                <a:latin typeface="造字工房朗宋（非商用）常规体" pitchFamily="2" charset="-122"/>
                <a:ea typeface="造字工房朗宋（非商用）常规体" pitchFamily="2" charset="-122"/>
              </a:rPr>
              <a:t>我是注释</a:t>
            </a:r>
          </a:p>
          <a:p>
            <a:pPr>
              <a:lnSpc>
                <a:spcPct val="125000"/>
              </a:lnSpc>
            </a:pPr>
            <a:r>
              <a:rPr lang="zh-CN" altLang="en-US" sz="1300" dirty="0">
                <a:solidFill>
                  <a:schemeClr val="bg1">
                    <a:lumMod val="50000"/>
                  </a:schemeClr>
                </a:solidFill>
                <a:latin typeface="造字工房朗宋（非商用）常规体" pitchFamily="2" charset="-122"/>
                <a:ea typeface="造字工房朗宋（非商用）常规体" pitchFamily="2" charset="-122"/>
              </a:rPr>
              <a:t>	</a:t>
            </a:r>
            <a:r>
              <a:rPr lang="en-US" altLang="zh-CN" sz="1300" dirty="0">
                <a:solidFill>
                  <a:schemeClr val="bg1">
                    <a:lumMod val="50000"/>
                  </a:schemeClr>
                </a:solidFill>
                <a:latin typeface="造字工房朗宋（非商用）常规体" pitchFamily="2" charset="-122"/>
                <a:ea typeface="造字工房朗宋（非商用）常规体" pitchFamily="2" charset="-122"/>
              </a:rPr>
              <a:t>int </a:t>
            </a:r>
            <a:r>
              <a:rPr lang="en-US" altLang="zh-CN" sz="1300" dirty="0" err="1">
                <a:solidFill>
                  <a:schemeClr val="bg1">
                    <a:lumMod val="50000"/>
                  </a:schemeClr>
                </a:solidFill>
                <a:latin typeface="造字工房朗宋（非商用）常规体" pitchFamily="2" charset="-122"/>
                <a:ea typeface="造字工房朗宋（非商用）常规体" pitchFamily="2" charset="-122"/>
              </a:rPr>
              <a:t>i</a:t>
            </a:r>
            <a:r>
              <a:rPr lang="en-US" altLang="zh-CN" sz="1300" dirty="0">
                <a:solidFill>
                  <a:schemeClr val="bg1">
                    <a:lumMod val="50000"/>
                  </a:schemeClr>
                </a:solidFill>
                <a:latin typeface="造字工房朗宋（非商用）常规体" pitchFamily="2" charset="-122"/>
                <a:ea typeface="造字工房朗宋（非商用）常规体" pitchFamily="2" charset="-122"/>
              </a:rPr>
              <a:t>, n, </a:t>
            </a:r>
            <a:r>
              <a:rPr lang="en-US" altLang="zh-CN" sz="1300" dirty="0" err="1">
                <a:solidFill>
                  <a:schemeClr val="bg1">
                    <a:lumMod val="50000"/>
                  </a:schemeClr>
                </a:solidFill>
                <a:latin typeface="造字工房朗宋（非商用）常规体" pitchFamily="2" charset="-122"/>
                <a:ea typeface="造字工房朗宋（非商用）常规体" pitchFamily="2" charset="-122"/>
              </a:rPr>
              <a:t>f,te</a:t>
            </a:r>
            <a:r>
              <a:rPr lang="en-US" altLang="zh-CN" sz="1300" dirty="0">
                <a:solidFill>
                  <a:schemeClr val="bg1">
                    <a:lumMod val="50000"/>
                  </a:schemeClr>
                </a:solidFill>
                <a:latin typeface="造字工房朗宋（非商用）常规体" pitchFamily="2" charset="-122"/>
                <a:ea typeface="造字工房朗宋（非商用）常规体" pitchFamily="2" charset="-122"/>
              </a:rPr>
              <a:t>;</a:t>
            </a:r>
          </a:p>
          <a:p>
            <a:pPr>
              <a:lnSpc>
                <a:spcPct val="125000"/>
              </a:lnSpc>
            </a:pPr>
            <a:r>
              <a:rPr lang="en-US" altLang="zh-CN" sz="1300" dirty="0">
                <a:solidFill>
                  <a:schemeClr val="bg1">
                    <a:lumMod val="50000"/>
                  </a:schemeClr>
                </a:solidFill>
                <a:latin typeface="造字工房朗宋（非商用）常规体" pitchFamily="2" charset="-122"/>
                <a:ea typeface="造字工房朗宋（非商用）常规体" pitchFamily="2" charset="-122"/>
              </a:rPr>
              <a:t>#define add(</a:t>
            </a:r>
            <a:r>
              <a:rPr lang="en-US" altLang="zh-CN" sz="1300" dirty="0" err="1">
                <a:solidFill>
                  <a:schemeClr val="bg1">
                    <a:lumMod val="50000"/>
                  </a:schemeClr>
                </a:solidFill>
                <a:latin typeface="造字工房朗宋（非商用）常规体" pitchFamily="2" charset="-122"/>
                <a:ea typeface="造字工房朗宋（非商用）常规体" pitchFamily="2" charset="-122"/>
              </a:rPr>
              <a:t>a,b</a:t>
            </a:r>
            <a:r>
              <a:rPr lang="en-US" altLang="zh-CN" sz="1300" dirty="0">
                <a:solidFill>
                  <a:schemeClr val="bg1">
                    <a:lumMod val="50000"/>
                  </a:schemeClr>
                </a:solidFill>
                <a:latin typeface="造字工房朗宋（非商用）常规体" pitchFamily="2" charset="-122"/>
                <a:ea typeface="造字工房朗宋（非商用）常规体" pitchFamily="2" charset="-122"/>
              </a:rPr>
              <a:t>) </a:t>
            </a:r>
            <a:r>
              <a:rPr lang="en-US" altLang="zh-CN" sz="1300" dirty="0" err="1">
                <a:solidFill>
                  <a:schemeClr val="bg1">
                    <a:lumMod val="50000"/>
                  </a:schemeClr>
                </a:solidFill>
                <a:latin typeface="造字工房朗宋（非商用）常规体" pitchFamily="2" charset="-122"/>
                <a:ea typeface="造字工房朗宋（非商用）常规体" pitchFamily="2" charset="-122"/>
              </a:rPr>
              <a:t>a+b</a:t>
            </a:r>
            <a:endParaRPr lang="en-US" altLang="zh-CN" sz="1300" dirty="0">
              <a:solidFill>
                <a:schemeClr val="bg1">
                  <a:lumMod val="50000"/>
                </a:schemeClr>
              </a:solidFill>
              <a:latin typeface="造字工房朗宋（非商用）常规体" pitchFamily="2" charset="-122"/>
              <a:ea typeface="造字工房朗宋（非商用）常规体" pitchFamily="2" charset="-122"/>
            </a:endParaRPr>
          </a:p>
          <a:p>
            <a:pPr>
              <a:lnSpc>
                <a:spcPct val="125000"/>
              </a:lnSpc>
            </a:pPr>
            <a:r>
              <a:rPr lang="en-US" altLang="zh-CN" sz="1300" dirty="0">
                <a:solidFill>
                  <a:schemeClr val="bg1">
                    <a:lumMod val="50000"/>
                  </a:schemeClr>
                </a:solidFill>
                <a:latin typeface="造字工房朗宋（非商用）常规体" pitchFamily="2" charset="-122"/>
                <a:ea typeface="造字工房朗宋（非商用）常规体" pitchFamily="2" charset="-122"/>
              </a:rPr>
              <a:t>#define </a:t>
            </a:r>
            <a:r>
              <a:rPr lang="en-US" altLang="zh-CN" sz="1300" dirty="0" err="1">
                <a:solidFill>
                  <a:schemeClr val="bg1">
                    <a:lumMod val="50000"/>
                  </a:schemeClr>
                </a:solidFill>
                <a:latin typeface="造字工房朗宋（非商用）常规体" pitchFamily="2" charset="-122"/>
                <a:ea typeface="造字工房朗宋（非商用）常规体" pitchFamily="2" charset="-122"/>
              </a:rPr>
              <a:t>mul</a:t>
            </a:r>
            <a:r>
              <a:rPr lang="en-US" altLang="zh-CN" sz="1300" dirty="0">
                <a:solidFill>
                  <a:schemeClr val="bg1">
                    <a:lumMod val="50000"/>
                  </a:schemeClr>
                </a:solidFill>
                <a:latin typeface="造字工房朗宋（非商用）常规体" pitchFamily="2" charset="-122"/>
                <a:ea typeface="造字工房朗宋（非商用）常规体" pitchFamily="2" charset="-122"/>
              </a:rPr>
              <a:t>(</a:t>
            </a:r>
            <a:r>
              <a:rPr lang="en-US" altLang="zh-CN" sz="1300" dirty="0" err="1">
                <a:solidFill>
                  <a:schemeClr val="bg1">
                    <a:lumMod val="50000"/>
                  </a:schemeClr>
                </a:solidFill>
                <a:latin typeface="造字工房朗宋（非商用）常规体" pitchFamily="2" charset="-122"/>
                <a:ea typeface="造字工房朗宋（非商用）常规体" pitchFamily="2" charset="-122"/>
              </a:rPr>
              <a:t>a,b</a:t>
            </a:r>
            <a:r>
              <a:rPr lang="en-US" altLang="zh-CN" sz="1300" dirty="0">
                <a:solidFill>
                  <a:schemeClr val="bg1">
                    <a:lumMod val="50000"/>
                  </a:schemeClr>
                </a:solidFill>
                <a:latin typeface="造字工房朗宋（非商用）常规体" pitchFamily="2" charset="-122"/>
                <a:ea typeface="造字工房朗宋（非商用）常规体" pitchFamily="2" charset="-122"/>
              </a:rPr>
              <a:t>) a*b</a:t>
            </a:r>
          </a:p>
          <a:p>
            <a:pPr>
              <a:lnSpc>
                <a:spcPct val="125000"/>
              </a:lnSpc>
            </a:pPr>
            <a:r>
              <a:rPr lang="en-US" altLang="zh-CN" sz="1300" dirty="0">
                <a:solidFill>
                  <a:schemeClr val="bg1">
                    <a:lumMod val="50000"/>
                  </a:schemeClr>
                </a:solidFill>
                <a:latin typeface="造字工房朗宋（非商用）常规体" pitchFamily="2" charset="-122"/>
                <a:ea typeface="造字工房朗宋（非商用）常规体" pitchFamily="2" charset="-122"/>
              </a:rPr>
              <a:t>#define </a:t>
            </a:r>
            <a:r>
              <a:rPr lang="en-US" altLang="zh-CN" sz="1300" dirty="0" err="1">
                <a:solidFill>
                  <a:schemeClr val="bg1">
                    <a:lumMod val="50000"/>
                  </a:schemeClr>
                </a:solidFill>
                <a:latin typeface="造字工房朗宋（非商用）常规体" pitchFamily="2" charset="-122"/>
                <a:ea typeface="造字工房朗宋（非商用）常规体" pitchFamily="2" charset="-122"/>
              </a:rPr>
              <a:t>concat</a:t>
            </a:r>
            <a:r>
              <a:rPr lang="en-US" altLang="zh-CN" sz="1300" dirty="0">
                <a:solidFill>
                  <a:schemeClr val="bg1">
                    <a:lumMod val="50000"/>
                  </a:schemeClr>
                </a:solidFill>
                <a:latin typeface="造字工房朗宋（非商用）常规体" pitchFamily="2" charset="-122"/>
                <a:ea typeface="造字工房朗宋（非商用）常规体" pitchFamily="2" charset="-122"/>
              </a:rPr>
              <a:t>(</a:t>
            </a:r>
            <a:r>
              <a:rPr lang="en-US" altLang="zh-CN" sz="1300" dirty="0" err="1">
                <a:solidFill>
                  <a:schemeClr val="bg1">
                    <a:lumMod val="50000"/>
                  </a:schemeClr>
                </a:solidFill>
                <a:latin typeface="造字工房朗宋（非商用）常规体" pitchFamily="2" charset="-122"/>
                <a:ea typeface="造字工房朗宋（非商用）常规体" pitchFamily="2" charset="-122"/>
              </a:rPr>
              <a:t>a,b</a:t>
            </a:r>
            <a:r>
              <a:rPr lang="en-US" altLang="zh-CN" sz="1300" dirty="0">
                <a:solidFill>
                  <a:schemeClr val="bg1">
                    <a:lumMod val="50000"/>
                  </a:schemeClr>
                </a:solidFill>
                <a:latin typeface="造字工房朗宋（非商用）常规体" pitchFamily="2" charset="-122"/>
                <a:ea typeface="造字工房朗宋（非商用）常规体" pitchFamily="2" charset="-122"/>
              </a:rPr>
              <a:t>) a##  b</a:t>
            </a:r>
          </a:p>
          <a:p>
            <a:pPr>
              <a:lnSpc>
                <a:spcPct val="125000"/>
              </a:lnSpc>
            </a:pPr>
            <a:r>
              <a:rPr lang="en-US" altLang="zh-CN" sz="1300" dirty="0">
                <a:solidFill>
                  <a:schemeClr val="bg1">
                    <a:lumMod val="50000"/>
                  </a:schemeClr>
                </a:solidFill>
                <a:latin typeface="造字工房朗宋（非商用）常规体" pitchFamily="2" charset="-122"/>
                <a:ea typeface="造字工房朗宋（非商用）常规体" pitchFamily="2" charset="-122"/>
              </a:rPr>
              <a:t>#define MKSTR(x) #x</a:t>
            </a:r>
          </a:p>
          <a:p>
            <a:pPr>
              <a:lnSpc>
                <a:spcPct val="125000"/>
              </a:lnSpc>
            </a:pPr>
            <a:r>
              <a:rPr lang="en-US" altLang="zh-CN" sz="1300" dirty="0">
                <a:solidFill>
                  <a:schemeClr val="bg1">
                    <a:lumMod val="50000"/>
                  </a:schemeClr>
                </a:solidFill>
                <a:latin typeface="造字工房朗宋（非商用）常规体" pitchFamily="2" charset="-122"/>
                <a:ea typeface="造字工房朗宋（非商用）常规体" pitchFamily="2" charset="-122"/>
              </a:rPr>
              <a:t>	</a:t>
            </a:r>
            <a:r>
              <a:rPr lang="en-US" altLang="zh-CN" sz="1300" dirty="0" err="1">
                <a:solidFill>
                  <a:schemeClr val="bg1">
                    <a:lumMod val="50000"/>
                  </a:schemeClr>
                </a:solidFill>
                <a:latin typeface="造字工房朗宋（非商用）常规体" pitchFamily="2" charset="-122"/>
                <a:ea typeface="造字工房朗宋（非商用）常规体" pitchFamily="2" charset="-122"/>
              </a:rPr>
              <a:t>cin</a:t>
            </a:r>
            <a:r>
              <a:rPr lang="en-US" altLang="zh-CN" sz="1300" dirty="0">
                <a:solidFill>
                  <a:schemeClr val="bg1">
                    <a:lumMod val="50000"/>
                  </a:schemeClr>
                </a:solidFill>
                <a:latin typeface="造字工房朗宋（非商用）常规体" pitchFamily="2" charset="-122"/>
                <a:ea typeface="造字工房朗宋（非商用）常规体" pitchFamily="2" charset="-122"/>
              </a:rPr>
              <a:t> &gt;&gt; n;</a:t>
            </a:r>
          </a:p>
          <a:p>
            <a:pPr>
              <a:lnSpc>
                <a:spcPct val="125000"/>
              </a:lnSpc>
            </a:pPr>
            <a:r>
              <a:rPr lang="en-US" altLang="zh-CN" sz="1300" dirty="0">
                <a:solidFill>
                  <a:schemeClr val="bg1">
                    <a:lumMod val="50000"/>
                  </a:schemeClr>
                </a:solidFill>
                <a:latin typeface="造字工房朗宋（非商用）常规体" pitchFamily="2" charset="-122"/>
                <a:ea typeface="造字工房朗宋（非商用）常规体" pitchFamily="2" charset="-122"/>
              </a:rPr>
              <a:t>	</a:t>
            </a:r>
            <a:r>
              <a:rPr lang="en-US" altLang="zh-CN" sz="1300" dirty="0" err="1">
                <a:solidFill>
                  <a:schemeClr val="bg1">
                    <a:lumMod val="50000"/>
                  </a:schemeClr>
                </a:solidFill>
                <a:latin typeface="造字工房朗宋（非商用）常规体" pitchFamily="2" charset="-122"/>
                <a:ea typeface="造字工房朗宋（非商用）常规体" pitchFamily="2" charset="-122"/>
              </a:rPr>
              <a:t>i</a:t>
            </a:r>
            <a:r>
              <a:rPr lang="en-US" altLang="zh-CN" sz="1300" dirty="0">
                <a:solidFill>
                  <a:schemeClr val="bg1">
                    <a:lumMod val="50000"/>
                  </a:schemeClr>
                </a:solidFill>
                <a:latin typeface="造字工房朗宋（非商用）常规体" pitchFamily="2" charset="-122"/>
                <a:ea typeface="造字工房朗宋（非商用）常规体" pitchFamily="2" charset="-122"/>
              </a:rPr>
              <a:t> = 2;</a:t>
            </a:r>
          </a:p>
          <a:p>
            <a:pPr>
              <a:lnSpc>
                <a:spcPct val="125000"/>
              </a:lnSpc>
            </a:pPr>
            <a:r>
              <a:rPr lang="en-US" altLang="zh-CN" sz="1300" dirty="0">
                <a:solidFill>
                  <a:schemeClr val="bg1">
                    <a:lumMod val="50000"/>
                  </a:schemeClr>
                </a:solidFill>
                <a:latin typeface="造字工房朗宋（非商用）常规体" pitchFamily="2" charset="-122"/>
                <a:ea typeface="造字工房朗宋（非商用）常规体" pitchFamily="2" charset="-122"/>
              </a:rPr>
              <a:t>	f = 1;</a:t>
            </a:r>
          </a:p>
          <a:p>
            <a:pPr>
              <a:lnSpc>
                <a:spcPct val="125000"/>
              </a:lnSpc>
            </a:pPr>
            <a:r>
              <a:rPr lang="en-US" altLang="zh-CN" sz="1300" dirty="0">
                <a:solidFill>
                  <a:schemeClr val="bg1">
                    <a:lumMod val="50000"/>
                  </a:schemeClr>
                </a:solidFill>
                <a:latin typeface="造字工房朗宋（非商用）常规体" pitchFamily="2" charset="-122"/>
                <a:ea typeface="造字工房朗宋（非商用）常规体" pitchFamily="2" charset="-122"/>
              </a:rPr>
              <a:t>	</a:t>
            </a:r>
            <a:r>
              <a:rPr lang="en-US" altLang="zh-CN" sz="1300" dirty="0" err="1">
                <a:solidFill>
                  <a:schemeClr val="bg1">
                    <a:lumMod val="50000"/>
                  </a:schemeClr>
                </a:solidFill>
                <a:latin typeface="造字工房朗宋（非商用）常规体" pitchFamily="2" charset="-122"/>
                <a:ea typeface="造字工房朗宋（非商用）常规体" pitchFamily="2" charset="-122"/>
              </a:rPr>
              <a:t>te</a:t>
            </a:r>
            <a:r>
              <a:rPr lang="en-US" altLang="zh-CN" sz="1300" dirty="0">
                <a:solidFill>
                  <a:schemeClr val="bg1">
                    <a:lumMod val="50000"/>
                  </a:schemeClr>
                </a:solidFill>
                <a:latin typeface="造字工房朗宋（非商用）常规体" pitchFamily="2" charset="-122"/>
                <a:ea typeface="造字工房朗宋（非商用）常规体" pitchFamily="2" charset="-122"/>
              </a:rPr>
              <a:t> = 88;</a:t>
            </a:r>
          </a:p>
          <a:p>
            <a:pPr>
              <a:lnSpc>
                <a:spcPct val="125000"/>
              </a:lnSpc>
            </a:pPr>
            <a:r>
              <a:rPr lang="en-US" altLang="zh-CN" sz="1300" dirty="0">
                <a:solidFill>
                  <a:schemeClr val="bg1">
                    <a:lumMod val="50000"/>
                  </a:schemeClr>
                </a:solidFill>
                <a:latin typeface="造字工房朗宋（非商用）常规体" pitchFamily="2" charset="-122"/>
                <a:ea typeface="造字工房朗宋（非商用）常规体" pitchFamily="2" charset="-122"/>
              </a:rPr>
              <a:t>	while (</a:t>
            </a:r>
            <a:r>
              <a:rPr lang="en-US" altLang="zh-CN" sz="1300" dirty="0" err="1">
                <a:solidFill>
                  <a:schemeClr val="bg1">
                    <a:lumMod val="50000"/>
                  </a:schemeClr>
                </a:solidFill>
                <a:latin typeface="造字工房朗宋（非商用）常规体" pitchFamily="2" charset="-122"/>
                <a:ea typeface="造字工房朗宋（非商用）常规体" pitchFamily="2" charset="-122"/>
              </a:rPr>
              <a:t>i</a:t>
            </a:r>
            <a:r>
              <a:rPr lang="en-US" altLang="zh-CN" sz="1300" dirty="0">
                <a:solidFill>
                  <a:schemeClr val="bg1">
                    <a:lumMod val="50000"/>
                  </a:schemeClr>
                </a:solidFill>
                <a:latin typeface="造字工房朗宋（非商用）常规体" pitchFamily="2" charset="-122"/>
                <a:ea typeface="造字工房朗宋（非商用）常规体" pitchFamily="2" charset="-122"/>
              </a:rPr>
              <a:t> &lt;= n)</a:t>
            </a:r>
          </a:p>
          <a:p>
            <a:pPr>
              <a:lnSpc>
                <a:spcPct val="125000"/>
              </a:lnSpc>
            </a:pPr>
            <a:r>
              <a:rPr lang="en-US" altLang="zh-CN" sz="1300" dirty="0">
                <a:solidFill>
                  <a:schemeClr val="bg1">
                    <a:lumMod val="50000"/>
                  </a:schemeClr>
                </a:solidFill>
                <a:latin typeface="造字工房朗宋（非商用）常规体" pitchFamily="2" charset="-122"/>
                <a:ea typeface="造字工房朗宋（非商用）常规体" pitchFamily="2" charset="-122"/>
              </a:rPr>
              <a:t>	{</a:t>
            </a:r>
          </a:p>
          <a:p>
            <a:pPr>
              <a:lnSpc>
                <a:spcPct val="125000"/>
              </a:lnSpc>
            </a:pPr>
            <a:r>
              <a:rPr lang="en-US" altLang="zh-CN" sz="1300" dirty="0">
                <a:solidFill>
                  <a:schemeClr val="bg1">
                    <a:lumMod val="50000"/>
                  </a:schemeClr>
                </a:solidFill>
                <a:latin typeface="造字工房朗宋（非商用）常规体" pitchFamily="2" charset="-122"/>
                <a:ea typeface="造字工房朗宋（非商用）常规体" pitchFamily="2" charset="-122"/>
              </a:rPr>
              <a:t>		f = </a:t>
            </a:r>
            <a:r>
              <a:rPr lang="en-US" altLang="zh-CN" sz="1300" dirty="0" err="1">
                <a:solidFill>
                  <a:schemeClr val="bg1">
                    <a:lumMod val="50000"/>
                  </a:schemeClr>
                </a:solidFill>
                <a:latin typeface="造字工房朗宋（非商用）常规体" pitchFamily="2" charset="-122"/>
                <a:ea typeface="造字工房朗宋（非商用）常规体" pitchFamily="2" charset="-122"/>
              </a:rPr>
              <a:t>mul</a:t>
            </a:r>
            <a:r>
              <a:rPr lang="en-US" altLang="zh-CN" sz="1300" dirty="0">
                <a:solidFill>
                  <a:schemeClr val="bg1">
                    <a:lumMod val="50000"/>
                  </a:schemeClr>
                </a:solidFill>
                <a:latin typeface="造字工房朗宋（非商用）常规体" pitchFamily="2" charset="-122"/>
                <a:ea typeface="造字工房朗宋（非商用）常规体" pitchFamily="2" charset="-122"/>
              </a:rPr>
              <a:t>(</a:t>
            </a:r>
            <a:r>
              <a:rPr lang="en-US" altLang="zh-CN" sz="1300" dirty="0" err="1">
                <a:solidFill>
                  <a:schemeClr val="bg1">
                    <a:lumMod val="50000"/>
                  </a:schemeClr>
                </a:solidFill>
                <a:latin typeface="造字工房朗宋（非商用）常规体" pitchFamily="2" charset="-122"/>
                <a:ea typeface="造字工房朗宋（非商用）常规体" pitchFamily="2" charset="-122"/>
              </a:rPr>
              <a:t>f,i</a:t>
            </a:r>
            <a:r>
              <a:rPr lang="en-US" altLang="zh-CN" sz="1300" dirty="0">
                <a:solidFill>
                  <a:schemeClr val="bg1">
                    <a:lumMod val="50000"/>
                  </a:schemeClr>
                </a:solidFill>
                <a:latin typeface="造字工房朗宋（非商用）常规体" pitchFamily="2" charset="-122"/>
                <a:ea typeface="造字工房朗宋（非商用）常规体" pitchFamily="2" charset="-122"/>
              </a:rPr>
              <a:t>);</a:t>
            </a:r>
          </a:p>
          <a:p>
            <a:pPr>
              <a:lnSpc>
                <a:spcPct val="125000"/>
              </a:lnSpc>
            </a:pPr>
            <a:r>
              <a:rPr lang="en-US" altLang="zh-CN" sz="1300" dirty="0">
                <a:solidFill>
                  <a:schemeClr val="bg1">
                    <a:lumMod val="50000"/>
                  </a:schemeClr>
                </a:solidFill>
                <a:latin typeface="造字工房朗宋（非商用）常规体" pitchFamily="2" charset="-122"/>
                <a:ea typeface="造字工房朗宋（非商用）常规体" pitchFamily="2" charset="-122"/>
              </a:rPr>
              <a:t>		</a:t>
            </a:r>
            <a:r>
              <a:rPr lang="en-US" altLang="zh-CN" sz="1300" dirty="0" err="1">
                <a:solidFill>
                  <a:schemeClr val="bg1">
                    <a:lumMod val="50000"/>
                  </a:schemeClr>
                </a:solidFill>
                <a:latin typeface="造字工房朗宋（非商用）常规体" pitchFamily="2" charset="-122"/>
                <a:ea typeface="造字工房朗宋（非商用）常规体" pitchFamily="2" charset="-122"/>
              </a:rPr>
              <a:t>i</a:t>
            </a:r>
            <a:r>
              <a:rPr lang="en-US" altLang="zh-CN" sz="1300" dirty="0">
                <a:solidFill>
                  <a:schemeClr val="bg1">
                    <a:lumMod val="50000"/>
                  </a:schemeClr>
                </a:solidFill>
                <a:latin typeface="造字工房朗宋（非商用）常规体" pitchFamily="2" charset="-122"/>
                <a:ea typeface="造字工房朗宋（非商用）常规体" pitchFamily="2" charset="-122"/>
              </a:rPr>
              <a:t> = add(i,1);</a:t>
            </a:r>
          </a:p>
          <a:p>
            <a:pPr>
              <a:lnSpc>
                <a:spcPct val="125000"/>
              </a:lnSpc>
            </a:pPr>
            <a:r>
              <a:rPr lang="en-US" altLang="zh-CN" sz="1300" dirty="0">
                <a:solidFill>
                  <a:schemeClr val="bg1">
                    <a:lumMod val="50000"/>
                  </a:schemeClr>
                </a:solidFill>
                <a:latin typeface="造字工房朗宋（非商用）常规体" pitchFamily="2" charset="-122"/>
                <a:ea typeface="造字工房朗宋（非商用）常规体" pitchFamily="2" charset="-122"/>
              </a:rPr>
              <a:t>	}</a:t>
            </a:r>
          </a:p>
          <a:p>
            <a:pPr>
              <a:lnSpc>
                <a:spcPct val="125000"/>
              </a:lnSpc>
            </a:pPr>
            <a:r>
              <a:rPr lang="en-US" altLang="zh-CN" sz="1300" dirty="0">
                <a:solidFill>
                  <a:schemeClr val="bg1">
                    <a:lumMod val="50000"/>
                  </a:schemeClr>
                </a:solidFill>
                <a:latin typeface="造字工房朗宋（非商用）常规体" pitchFamily="2" charset="-122"/>
                <a:ea typeface="造字工房朗宋（非商用）常规体" pitchFamily="2" charset="-122"/>
              </a:rPr>
              <a:t>	</a:t>
            </a:r>
            <a:r>
              <a:rPr lang="en-US" altLang="zh-CN" sz="1300" dirty="0" err="1">
                <a:solidFill>
                  <a:schemeClr val="bg1">
                    <a:lumMod val="50000"/>
                  </a:schemeClr>
                </a:solidFill>
                <a:latin typeface="造字工房朗宋（非商用）常规体" pitchFamily="2" charset="-122"/>
                <a:ea typeface="造字工房朗宋（非商用）常规体" pitchFamily="2" charset="-122"/>
              </a:rPr>
              <a:t>cout</a:t>
            </a:r>
            <a:r>
              <a:rPr lang="en-US" altLang="zh-CN" sz="1300" dirty="0">
                <a:solidFill>
                  <a:schemeClr val="bg1">
                    <a:lumMod val="50000"/>
                  </a:schemeClr>
                </a:solidFill>
                <a:latin typeface="造字工房朗宋（非商用）常规体" pitchFamily="2" charset="-122"/>
                <a:ea typeface="造字工房朗宋（非商用）常规体" pitchFamily="2" charset="-122"/>
              </a:rPr>
              <a:t> &lt;&lt; MKSTR(</a:t>
            </a:r>
            <a:r>
              <a:rPr lang="en-US" altLang="zh-CN" sz="1300" dirty="0" err="1">
                <a:solidFill>
                  <a:schemeClr val="bg1">
                    <a:lumMod val="50000"/>
                  </a:schemeClr>
                </a:solidFill>
                <a:latin typeface="造字工房朗宋（非商用）常规体" pitchFamily="2" charset="-122"/>
                <a:ea typeface="造字工房朗宋（非商用）常规体" pitchFamily="2" charset="-122"/>
              </a:rPr>
              <a:t>te</a:t>
            </a:r>
            <a:r>
              <a:rPr lang="en-US" altLang="zh-CN" sz="1300" dirty="0">
                <a:solidFill>
                  <a:schemeClr val="bg1">
                    <a:lumMod val="50000"/>
                  </a:schemeClr>
                </a:solidFill>
                <a:latin typeface="造字工房朗宋（非商用）常规体" pitchFamily="2" charset="-122"/>
                <a:ea typeface="造字工房朗宋（非商用）常规体" pitchFamily="2" charset="-122"/>
              </a:rPr>
              <a:t>)&lt;&lt;</a:t>
            </a:r>
            <a:r>
              <a:rPr lang="en-US" altLang="zh-CN" sz="1300" dirty="0" err="1">
                <a:solidFill>
                  <a:schemeClr val="bg1">
                    <a:lumMod val="50000"/>
                  </a:schemeClr>
                </a:solidFill>
                <a:latin typeface="造字工房朗宋（非商用）常规体" pitchFamily="2" charset="-122"/>
                <a:ea typeface="造字工房朗宋（非商用）常规体" pitchFamily="2" charset="-122"/>
              </a:rPr>
              <a:t>endl</a:t>
            </a:r>
            <a:r>
              <a:rPr lang="en-US" altLang="zh-CN" sz="1300" dirty="0">
                <a:solidFill>
                  <a:schemeClr val="bg1">
                    <a:lumMod val="50000"/>
                  </a:schemeClr>
                </a:solidFill>
                <a:latin typeface="造字工房朗宋（非商用）常规体" pitchFamily="2" charset="-122"/>
                <a:ea typeface="造字工房朗宋（非商用）常规体" pitchFamily="2" charset="-122"/>
              </a:rPr>
              <a:t>;</a:t>
            </a:r>
          </a:p>
          <a:p>
            <a:pPr>
              <a:lnSpc>
                <a:spcPct val="125000"/>
              </a:lnSpc>
            </a:pPr>
            <a:r>
              <a:rPr lang="en-US" altLang="zh-CN" sz="1300" dirty="0">
                <a:solidFill>
                  <a:schemeClr val="bg1">
                    <a:lumMod val="50000"/>
                  </a:schemeClr>
                </a:solidFill>
                <a:latin typeface="造字工房朗宋（非商用）常规体" pitchFamily="2" charset="-122"/>
                <a:ea typeface="造字工房朗宋（非商用）常规体" pitchFamily="2" charset="-122"/>
              </a:rPr>
              <a:t>	</a:t>
            </a:r>
            <a:r>
              <a:rPr lang="en-US" altLang="zh-CN" sz="1300" dirty="0" err="1">
                <a:solidFill>
                  <a:schemeClr val="bg1">
                    <a:lumMod val="50000"/>
                  </a:schemeClr>
                </a:solidFill>
                <a:latin typeface="造字工房朗宋（非商用）常规体" pitchFamily="2" charset="-122"/>
                <a:ea typeface="造字工房朗宋（非商用）常规体" pitchFamily="2" charset="-122"/>
              </a:rPr>
              <a:t>cout</a:t>
            </a:r>
            <a:r>
              <a:rPr lang="en-US" altLang="zh-CN" sz="1300" dirty="0">
                <a:solidFill>
                  <a:schemeClr val="bg1">
                    <a:lumMod val="50000"/>
                  </a:schemeClr>
                </a:solidFill>
                <a:latin typeface="造字工房朗宋（非商用）常规体" pitchFamily="2" charset="-122"/>
                <a:ea typeface="造字工房朗宋（非商用）常规体" pitchFamily="2" charset="-122"/>
              </a:rPr>
              <a:t> &lt;&lt; </a:t>
            </a:r>
            <a:r>
              <a:rPr lang="en-US" altLang="zh-CN" sz="1300" dirty="0" err="1">
                <a:solidFill>
                  <a:schemeClr val="bg1">
                    <a:lumMod val="50000"/>
                  </a:schemeClr>
                </a:solidFill>
                <a:latin typeface="造字工房朗宋（非商用）常规体" pitchFamily="2" charset="-122"/>
                <a:ea typeface="造字工房朗宋（非商用）常规体" pitchFamily="2" charset="-122"/>
              </a:rPr>
              <a:t>concat</a:t>
            </a:r>
            <a:r>
              <a:rPr lang="en-US" altLang="zh-CN" sz="1300" dirty="0">
                <a:solidFill>
                  <a:schemeClr val="bg1">
                    <a:lumMod val="50000"/>
                  </a:schemeClr>
                </a:solidFill>
                <a:latin typeface="造字工房朗宋（非商用）常规体" pitchFamily="2" charset="-122"/>
                <a:ea typeface="造字工房朗宋（非商用）常规体" pitchFamily="2" charset="-122"/>
              </a:rPr>
              <a:t>(t, e) &lt;&lt;</a:t>
            </a:r>
            <a:r>
              <a:rPr lang="en-US" altLang="zh-CN" sz="1300" dirty="0" err="1">
                <a:solidFill>
                  <a:schemeClr val="bg1">
                    <a:lumMod val="50000"/>
                  </a:schemeClr>
                </a:solidFill>
                <a:latin typeface="造字工房朗宋（非商用）常规体" pitchFamily="2" charset="-122"/>
                <a:ea typeface="造字工房朗宋（非商用）常规体" pitchFamily="2" charset="-122"/>
              </a:rPr>
              <a:t>concat</a:t>
            </a:r>
            <a:r>
              <a:rPr lang="en-US" altLang="zh-CN" sz="1300" dirty="0">
                <a:solidFill>
                  <a:schemeClr val="bg1">
                    <a:lumMod val="50000"/>
                  </a:schemeClr>
                </a:solidFill>
                <a:latin typeface="造字工房朗宋（非商用）常规体" pitchFamily="2" charset="-122"/>
                <a:ea typeface="造字工房朗宋（非商用）常规体" pitchFamily="2" charset="-122"/>
              </a:rPr>
              <a:t>(</a:t>
            </a:r>
            <a:r>
              <a:rPr lang="en-US" altLang="zh-CN" sz="1300" dirty="0" err="1">
                <a:solidFill>
                  <a:schemeClr val="bg1">
                    <a:lumMod val="50000"/>
                  </a:schemeClr>
                </a:solidFill>
                <a:latin typeface="造字工房朗宋（非商用）常规体" pitchFamily="2" charset="-122"/>
                <a:ea typeface="造字工房朗宋（非商用）常规体" pitchFamily="2" charset="-122"/>
              </a:rPr>
              <a:t>f,i</a:t>
            </a:r>
            <a:r>
              <a:rPr lang="en-US" altLang="zh-CN" sz="1300" dirty="0">
                <a:solidFill>
                  <a:schemeClr val="bg1">
                    <a:lumMod val="50000"/>
                  </a:schemeClr>
                </a:solidFill>
                <a:latin typeface="造字工房朗宋（非商用）常规体" pitchFamily="2" charset="-122"/>
                <a:ea typeface="造字工房朗宋（非商用）常规体" pitchFamily="2" charset="-122"/>
              </a:rPr>
              <a:t>)&lt;&lt; </a:t>
            </a:r>
            <a:r>
              <a:rPr lang="en-US" altLang="zh-CN" sz="1300" dirty="0" err="1">
                <a:solidFill>
                  <a:schemeClr val="bg1">
                    <a:lumMod val="50000"/>
                  </a:schemeClr>
                </a:solidFill>
                <a:latin typeface="造字工房朗宋（非商用）常规体" pitchFamily="2" charset="-122"/>
                <a:ea typeface="造字工房朗宋（非商用）常规体" pitchFamily="2" charset="-122"/>
              </a:rPr>
              <a:t>endl</a:t>
            </a:r>
            <a:r>
              <a:rPr lang="en-US" altLang="zh-CN" sz="1300" dirty="0">
                <a:solidFill>
                  <a:schemeClr val="bg1">
                    <a:lumMod val="50000"/>
                  </a:schemeClr>
                </a:solidFill>
                <a:latin typeface="造字工房朗宋（非商用）常规体" pitchFamily="2" charset="-122"/>
                <a:ea typeface="造字工房朗宋（非商用）常规体" pitchFamily="2" charset="-122"/>
              </a:rPr>
              <a:t>;</a:t>
            </a:r>
          </a:p>
          <a:p>
            <a:pPr>
              <a:lnSpc>
                <a:spcPct val="125000"/>
              </a:lnSpc>
            </a:pPr>
            <a:r>
              <a:rPr lang="en-US" altLang="zh-CN" sz="1300" dirty="0">
                <a:solidFill>
                  <a:schemeClr val="bg1">
                    <a:lumMod val="50000"/>
                  </a:schemeClr>
                </a:solidFill>
                <a:latin typeface="造字工房朗宋（非商用）常规体" pitchFamily="2" charset="-122"/>
                <a:ea typeface="造字工房朗宋（非商用）常规体" pitchFamily="2" charset="-122"/>
              </a:rPr>
              <a:t>	</a:t>
            </a:r>
            <a:r>
              <a:rPr lang="en-US" altLang="zh-CN" sz="1300" dirty="0" err="1">
                <a:solidFill>
                  <a:schemeClr val="bg1">
                    <a:lumMod val="50000"/>
                  </a:schemeClr>
                </a:solidFill>
                <a:latin typeface="造字工房朗宋（非商用）常规体" pitchFamily="2" charset="-122"/>
                <a:ea typeface="造字工房朗宋（非商用）常规体" pitchFamily="2" charset="-122"/>
              </a:rPr>
              <a:t>cout</a:t>
            </a:r>
            <a:r>
              <a:rPr lang="en-US" altLang="zh-CN" sz="1300" dirty="0">
                <a:solidFill>
                  <a:schemeClr val="bg1">
                    <a:lumMod val="50000"/>
                  </a:schemeClr>
                </a:solidFill>
                <a:latin typeface="造字工房朗宋（非商用）常规体" pitchFamily="2" charset="-122"/>
                <a:ea typeface="造字工房朗宋（非商用）常规体" pitchFamily="2" charset="-122"/>
              </a:rPr>
              <a:t> &lt;&lt; f &lt;&lt; </a:t>
            </a:r>
            <a:r>
              <a:rPr lang="en-US" altLang="zh-CN" sz="1300" dirty="0" err="1">
                <a:solidFill>
                  <a:schemeClr val="bg1">
                    <a:lumMod val="50000"/>
                  </a:schemeClr>
                </a:solidFill>
                <a:latin typeface="造字工房朗宋（非商用）常规体" pitchFamily="2" charset="-122"/>
                <a:ea typeface="造字工房朗宋（非商用）常规体" pitchFamily="2" charset="-122"/>
              </a:rPr>
              <a:t>endl</a:t>
            </a:r>
            <a:r>
              <a:rPr lang="en-US" altLang="zh-CN" sz="1300" dirty="0">
                <a:solidFill>
                  <a:schemeClr val="bg1">
                    <a:lumMod val="50000"/>
                  </a:schemeClr>
                </a:solidFill>
                <a:latin typeface="造字工房朗宋（非商用）常规体" pitchFamily="2" charset="-122"/>
                <a:ea typeface="造字工房朗宋（非商用）常规体" pitchFamily="2" charset="-122"/>
              </a:rPr>
              <a:t>;</a:t>
            </a:r>
          </a:p>
          <a:p>
            <a:pPr>
              <a:lnSpc>
                <a:spcPct val="125000"/>
              </a:lnSpc>
            </a:pPr>
            <a:r>
              <a:rPr lang="en-US" altLang="zh-CN" sz="1300" dirty="0">
                <a:solidFill>
                  <a:schemeClr val="bg1">
                    <a:lumMod val="50000"/>
                  </a:schemeClr>
                </a:solidFill>
                <a:latin typeface="造字工房朗宋（非商用）常规体" pitchFamily="2" charset="-122"/>
                <a:ea typeface="造字工房朗宋（非商用）常规体" pitchFamily="2" charset="-122"/>
              </a:rPr>
              <a:t>}</a:t>
            </a:r>
          </a:p>
          <a:p>
            <a:pPr>
              <a:lnSpc>
                <a:spcPct val="125000"/>
              </a:lnSpc>
            </a:pPr>
            <a:endParaRPr lang="zh-CN" altLang="en-US" sz="1300" dirty="0">
              <a:solidFill>
                <a:schemeClr val="bg1">
                  <a:lumMod val="50000"/>
                </a:schemeClr>
              </a:solidFill>
              <a:latin typeface="造字工房朗宋（非商用）常规体" pitchFamily="2" charset="-122"/>
              <a:ea typeface="造字工房朗宋（非商用）常规体" pitchFamily="2" charset="-122"/>
            </a:endParaRPr>
          </a:p>
        </p:txBody>
      </p:sp>
      <p:sp>
        <p:nvSpPr>
          <p:cNvPr id="130" name="文本框 129">
            <a:extLst>
              <a:ext uri="{FF2B5EF4-FFF2-40B4-BE49-F238E27FC236}">
                <a16:creationId xmlns:a16="http://schemas.microsoft.com/office/drawing/2014/main" id="{A5D1B631-A188-46BA-AA19-A8416B930044}"/>
              </a:ext>
            </a:extLst>
          </p:cNvPr>
          <p:cNvSpPr txBox="1"/>
          <p:nvPr/>
        </p:nvSpPr>
        <p:spPr>
          <a:xfrm>
            <a:off x="10724437" y="-3061"/>
            <a:ext cx="410437" cy="4154984"/>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3600" dirty="0">
                <a:solidFill>
                  <a:schemeClr val="tx1"/>
                </a:solidFill>
                <a:latin typeface="+mn-lt"/>
              </a:rPr>
              <a:t>01</a:t>
            </a:r>
            <a:r>
              <a:rPr lang="en-US" altLang="zh-CN" sz="3200" dirty="0">
                <a:solidFill>
                  <a:schemeClr val="tx1"/>
                </a:solidFill>
                <a:latin typeface="+mn-lt"/>
              </a:rPr>
              <a:t>#</a:t>
            </a:r>
            <a:r>
              <a:rPr lang="zh-CN" altLang="en-US" sz="3200" dirty="0">
                <a:solidFill>
                  <a:schemeClr val="tx1"/>
                </a:solidFill>
                <a:latin typeface="+mn-lt"/>
              </a:rPr>
              <a:t>和</a:t>
            </a:r>
            <a:r>
              <a:rPr lang="en-US" altLang="zh-CN" sz="3200" dirty="0">
                <a:solidFill>
                  <a:schemeClr val="tx1"/>
                </a:solidFill>
                <a:latin typeface="+mn-lt"/>
              </a:rPr>
              <a:t>##</a:t>
            </a:r>
            <a:r>
              <a:rPr lang="zh-CN" altLang="en-US" sz="3200" dirty="0">
                <a:solidFill>
                  <a:schemeClr val="tx1"/>
                </a:solidFill>
                <a:latin typeface="+mn-lt"/>
              </a:rPr>
              <a:t>运算</a:t>
            </a:r>
            <a:endParaRPr lang="zh-CN" altLang="en-US" sz="3600" dirty="0">
              <a:solidFill>
                <a:schemeClr val="tx1"/>
              </a:solidFill>
              <a:latin typeface="+mn-lt"/>
            </a:endParaRPr>
          </a:p>
        </p:txBody>
      </p:sp>
      <p:sp>
        <p:nvSpPr>
          <p:cNvPr id="127" name="文本框 126">
            <a:extLst>
              <a:ext uri="{FF2B5EF4-FFF2-40B4-BE49-F238E27FC236}">
                <a16:creationId xmlns:a16="http://schemas.microsoft.com/office/drawing/2014/main" id="{2560616C-4610-4E3A-8D4B-7F505444054B}"/>
              </a:ext>
            </a:extLst>
          </p:cNvPr>
          <p:cNvSpPr txBox="1"/>
          <p:nvPr/>
        </p:nvSpPr>
        <p:spPr>
          <a:xfrm>
            <a:off x="5935191" y="143380"/>
            <a:ext cx="3446053" cy="6261714"/>
          </a:xfrm>
          <a:prstGeom prst="rect">
            <a:avLst/>
          </a:prstGeom>
          <a:noFill/>
        </p:spPr>
        <p:txBody>
          <a:bodyPr wrap="square" rtlCol="0">
            <a:spAutoFit/>
            <a:scene3d>
              <a:camera prst="orthographicFront"/>
              <a:lightRig rig="threePt" dir="t"/>
            </a:scene3d>
            <a:sp3d contourW="12700"/>
          </a:bodyPr>
          <a:lstStyle/>
          <a:p>
            <a:pPr>
              <a:lnSpc>
                <a:spcPct val="125000"/>
              </a:lnSpc>
            </a:pPr>
            <a:r>
              <a:rPr lang="zh-CN" altLang="en-US" sz="1400" dirty="0">
                <a:solidFill>
                  <a:schemeClr val="bg1">
                    <a:lumMod val="50000"/>
                  </a:schemeClr>
                </a:solidFill>
                <a:latin typeface="造字工房朗宋（非商用）常规体" pitchFamily="2" charset="-122"/>
                <a:ea typeface="造字工房朗宋（非商用）常规体" pitchFamily="2" charset="-122"/>
              </a:rPr>
              <a:t>生成的</a:t>
            </a:r>
            <a:r>
              <a:rPr lang="en-US" altLang="zh-CN" sz="1400" dirty="0">
                <a:solidFill>
                  <a:schemeClr val="bg1">
                    <a:lumMod val="50000"/>
                  </a:schemeClr>
                </a:solidFill>
                <a:latin typeface="造字工房朗宋（非商用）常规体" pitchFamily="2" charset="-122"/>
                <a:ea typeface="造字工房朗宋（非商用）常规体" pitchFamily="2" charset="-122"/>
              </a:rPr>
              <a:t>.</a:t>
            </a:r>
            <a:r>
              <a:rPr lang="en-US" altLang="zh-CN" sz="1400" dirty="0" err="1">
                <a:solidFill>
                  <a:schemeClr val="bg1">
                    <a:lumMod val="50000"/>
                  </a:schemeClr>
                </a:solidFill>
                <a:latin typeface="造字工房朗宋（非商用）常规体" pitchFamily="2" charset="-122"/>
                <a:ea typeface="造字工房朗宋（非商用）常规体" pitchFamily="2" charset="-122"/>
              </a:rPr>
              <a:t>i</a:t>
            </a:r>
            <a:r>
              <a:rPr lang="zh-CN" altLang="en-US" sz="1400" dirty="0">
                <a:solidFill>
                  <a:schemeClr val="bg1">
                    <a:lumMod val="50000"/>
                  </a:schemeClr>
                </a:solidFill>
                <a:latin typeface="造字工房朗宋（非商用）常规体" pitchFamily="2" charset="-122"/>
                <a:ea typeface="造字工房朗宋（非商用）常规体" pitchFamily="2" charset="-122"/>
              </a:rPr>
              <a:t>文件如下</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using namespace std;</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void main()</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a:t>
            </a:r>
            <a:r>
              <a:rPr lang="en-US" altLang="zh-CN" sz="1400" dirty="0" err="1">
                <a:solidFill>
                  <a:schemeClr val="bg1">
                    <a:lumMod val="50000"/>
                  </a:schemeClr>
                </a:solidFill>
                <a:latin typeface="造字工房朗宋（非商用）常规体" pitchFamily="2" charset="-122"/>
                <a:ea typeface="造字工房朗宋（非商用）常规体" pitchFamily="2" charset="-122"/>
              </a:rPr>
              <a:t>æˆ‘æ</a:t>
            </a:r>
            <a:r>
              <a:rPr lang="en-US" altLang="zh-CN" sz="1400" dirty="0">
                <a:solidFill>
                  <a:schemeClr val="bg1">
                    <a:lumMod val="50000"/>
                  </a:schemeClr>
                </a:solidFill>
                <a:latin typeface="造字工房朗宋（非商用）常规体" pitchFamily="2" charset="-122"/>
                <a:ea typeface="造字工房朗宋（非商用）常规体" pitchFamily="2" charset="-122"/>
              </a:rPr>
              <a:t>˜¯æ³¨é‡Š</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int </a:t>
            </a:r>
            <a:r>
              <a:rPr lang="en-US" altLang="zh-CN" sz="1400" dirty="0" err="1">
                <a:solidFill>
                  <a:schemeClr val="bg1">
                    <a:lumMod val="50000"/>
                  </a:schemeClr>
                </a:solidFill>
                <a:latin typeface="造字工房朗宋（非商用）常规体" pitchFamily="2" charset="-122"/>
                <a:ea typeface="造字工房朗宋（非商用）常规体" pitchFamily="2" charset="-122"/>
              </a:rPr>
              <a:t>i</a:t>
            </a:r>
            <a:r>
              <a:rPr lang="en-US" altLang="zh-CN" sz="1400" dirty="0">
                <a:solidFill>
                  <a:schemeClr val="bg1">
                    <a:lumMod val="50000"/>
                  </a:schemeClr>
                </a:solidFill>
                <a:latin typeface="造字工房朗宋（非商用）常规体" pitchFamily="2" charset="-122"/>
                <a:ea typeface="造字工房朗宋（非商用）常规体" pitchFamily="2" charset="-122"/>
              </a:rPr>
              <a:t>, n, </a:t>
            </a:r>
            <a:r>
              <a:rPr lang="en-US" altLang="zh-CN" sz="1400" dirty="0" err="1">
                <a:solidFill>
                  <a:schemeClr val="bg1">
                    <a:lumMod val="50000"/>
                  </a:schemeClr>
                </a:solidFill>
                <a:latin typeface="造字工房朗宋（非商用）常规体" pitchFamily="2" charset="-122"/>
                <a:ea typeface="造字工房朗宋（非商用）常规体" pitchFamily="2" charset="-122"/>
              </a:rPr>
              <a:t>f,te</a:t>
            </a:r>
            <a:r>
              <a:rPr lang="en-US" altLang="zh-CN" sz="1400" dirty="0">
                <a:solidFill>
                  <a:schemeClr val="bg1">
                    <a:lumMod val="50000"/>
                  </a:schemeClr>
                </a:solidFill>
                <a:latin typeface="造字工房朗宋（非商用）常规体" pitchFamily="2" charset="-122"/>
                <a:ea typeface="造字工房朗宋（非商用）常规体" pitchFamily="2" charset="-122"/>
              </a:rPr>
              <a:t>;</a:t>
            </a:r>
          </a:p>
          <a:p>
            <a:pPr>
              <a:lnSpc>
                <a:spcPct val="125000"/>
              </a:lnSpc>
            </a:pPr>
            <a:endParaRPr lang="en-US" altLang="zh-CN" sz="1400" dirty="0">
              <a:solidFill>
                <a:schemeClr val="bg1">
                  <a:lumMod val="50000"/>
                </a:schemeClr>
              </a:solidFill>
              <a:latin typeface="造字工房朗宋（非商用）常规体" pitchFamily="2" charset="-122"/>
              <a:ea typeface="造字工房朗宋（非商用）常规体" pitchFamily="2" charset="-122"/>
            </a:endParaRPr>
          </a:p>
          <a:p>
            <a:pPr>
              <a:lnSpc>
                <a:spcPct val="125000"/>
              </a:lnSpc>
            </a:pPr>
            <a:endParaRPr lang="en-US" altLang="zh-CN" sz="1400" dirty="0">
              <a:solidFill>
                <a:schemeClr val="bg1">
                  <a:lumMod val="50000"/>
                </a:schemeClr>
              </a:solidFill>
              <a:latin typeface="造字工房朗宋（非商用）常规体" pitchFamily="2" charset="-122"/>
              <a:ea typeface="造字工房朗宋（非商用）常规体" pitchFamily="2" charset="-122"/>
            </a:endParaRPr>
          </a:p>
          <a:p>
            <a:pPr>
              <a:lnSpc>
                <a:spcPct val="125000"/>
              </a:lnSpc>
            </a:pPr>
            <a:endParaRPr lang="en-US" altLang="zh-CN" sz="1400" dirty="0">
              <a:solidFill>
                <a:schemeClr val="bg1">
                  <a:lumMod val="50000"/>
                </a:schemeClr>
              </a:solidFill>
              <a:latin typeface="造字工房朗宋（非商用）常规体" pitchFamily="2" charset="-122"/>
              <a:ea typeface="造字工房朗宋（非商用）常规体" pitchFamily="2" charset="-122"/>
            </a:endParaRPr>
          </a:p>
          <a:p>
            <a:pPr>
              <a:lnSpc>
                <a:spcPct val="125000"/>
              </a:lnSpc>
            </a:pPr>
            <a:endParaRPr lang="en-US" altLang="zh-CN" sz="1400" dirty="0">
              <a:solidFill>
                <a:schemeClr val="bg1">
                  <a:lumMod val="50000"/>
                </a:schemeClr>
              </a:solidFill>
              <a:latin typeface="造字工房朗宋（非商用）常规体" pitchFamily="2" charset="-122"/>
              <a:ea typeface="造字工房朗宋（非商用）常规体" pitchFamily="2" charset="-122"/>
            </a:endParaRP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a:t>
            </a:r>
            <a:r>
              <a:rPr lang="en-US" altLang="zh-CN" sz="1400" dirty="0" err="1">
                <a:solidFill>
                  <a:schemeClr val="bg1">
                    <a:lumMod val="50000"/>
                  </a:schemeClr>
                </a:solidFill>
                <a:latin typeface="造字工房朗宋（非商用）常规体" pitchFamily="2" charset="-122"/>
                <a:ea typeface="造字工房朗宋（非商用）常规体" pitchFamily="2" charset="-122"/>
              </a:rPr>
              <a:t>cin</a:t>
            </a:r>
            <a:r>
              <a:rPr lang="en-US" altLang="zh-CN" sz="1400" dirty="0">
                <a:solidFill>
                  <a:schemeClr val="bg1">
                    <a:lumMod val="50000"/>
                  </a:schemeClr>
                </a:solidFill>
                <a:latin typeface="造字工房朗宋（非商用）常规体" pitchFamily="2" charset="-122"/>
                <a:ea typeface="造字工房朗宋（非商用）常规体" pitchFamily="2" charset="-122"/>
              </a:rPr>
              <a:t> &gt;&gt; n;</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a:t>
            </a:r>
            <a:r>
              <a:rPr lang="en-US" altLang="zh-CN" sz="1400" dirty="0" err="1">
                <a:solidFill>
                  <a:schemeClr val="bg1">
                    <a:lumMod val="50000"/>
                  </a:schemeClr>
                </a:solidFill>
                <a:latin typeface="造字工房朗宋（非商用）常规体" pitchFamily="2" charset="-122"/>
                <a:ea typeface="造字工房朗宋（非商用）常规体" pitchFamily="2" charset="-122"/>
              </a:rPr>
              <a:t>i</a:t>
            </a:r>
            <a:r>
              <a:rPr lang="en-US" altLang="zh-CN" sz="1400" dirty="0">
                <a:solidFill>
                  <a:schemeClr val="bg1">
                    <a:lumMod val="50000"/>
                  </a:schemeClr>
                </a:solidFill>
                <a:latin typeface="造字工房朗宋（非商用）常规体" pitchFamily="2" charset="-122"/>
                <a:ea typeface="造字工房朗宋（非商用）常规体" pitchFamily="2" charset="-122"/>
              </a:rPr>
              <a:t> = 2;</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f = 1;</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a:t>
            </a:r>
            <a:r>
              <a:rPr lang="en-US" altLang="zh-CN" sz="1400" dirty="0" err="1">
                <a:solidFill>
                  <a:schemeClr val="bg1">
                    <a:lumMod val="50000"/>
                  </a:schemeClr>
                </a:solidFill>
                <a:latin typeface="造字工房朗宋（非商用）常规体" pitchFamily="2" charset="-122"/>
                <a:ea typeface="造字工房朗宋（非商用）常规体" pitchFamily="2" charset="-122"/>
              </a:rPr>
              <a:t>te</a:t>
            </a:r>
            <a:r>
              <a:rPr lang="en-US" altLang="zh-CN" sz="1400" dirty="0">
                <a:solidFill>
                  <a:schemeClr val="bg1">
                    <a:lumMod val="50000"/>
                  </a:schemeClr>
                </a:solidFill>
                <a:latin typeface="造字工房朗宋（非商用）常规体" pitchFamily="2" charset="-122"/>
                <a:ea typeface="造字工房朗宋（非商用）常规体" pitchFamily="2" charset="-122"/>
              </a:rPr>
              <a:t> = 88;</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while (</a:t>
            </a:r>
            <a:r>
              <a:rPr lang="en-US" altLang="zh-CN" sz="1400" dirty="0" err="1">
                <a:solidFill>
                  <a:schemeClr val="bg1">
                    <a:lumMod val="50000"/>
                  </a:schemeClr>
                </a:solidFill>
                <a:latin typeface="造字工房朗宋（非商用）常规体" pitchFamily="2" charset="-122"/>
                <a:ea typeface="造字工房朗宋（非商用）常规体" pitchFamily="2" charset="-122"/>
              </a:rPr>
              <a:t>i</a:t>
            </a:r>
            <a:r>
              <a:rPr lang="en-US" altLang="zh-CN" sz="1400" dirty="0">
                <a:solidFill>
                  <a:schemeClr val="bg1">
                    <a:lumMod val="50000"/>
                  </a:schemeClr>
                </a:solidFill>
                <a:latin typeface="造字工房朗宋（非商用）常规体" pitchFamily="2" charset="-122"/>
                <a:ea typeface="造字工房朗宋（非商用）常规体" pitchFamily="2" charset="-122"/>
              </a:rPr>
              <a:t> &lt;= n)</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f = f*</a:t>
            </a:r>
            <a:r>
              <a:rPr lang="en-US" altLang="zh-CN" sz="1400" dirty="0" err="1">
                <a:solidFill>
                  <a:schemeClr val="bg1">
                    <a:lumMod val="50000"/>
                  </a:schemeClr>
                </a:solidFill>
                <a:latin typeface="造字工房朗宋（非商用）常规体" pitchFamily="2" charset="-122"/>
                <a:ea typeface="造字工房朗宋（非商用）常规体" pitchFamily="2" charset="-122"/>
              </a:rPr>
              <a:t>i</a:t>
            </a:r>
            <a:r>
              <a:rPr lang="en-US" altLang="zh-CN" sz="1400" dirty="0">
                <a:solidFill>
                  <a:schemeClr val="bg1">
                    <a:lumMod val="50000"/>
                  </a:schemeClr>
                </a:solidFill>
                <a:latin typeface="造字工房朗宋（非商用）常规体" pitchFamily="2" charset="-122"/>
                <a:ea typeface="造字工房朗宋（非商用）常规体" pitchFamily="2" charset="-122"/>
              </a:rPr>
              <a:t>;</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a:t>
            </a:r>
            <a:r>
              <a:rPr lang="en-US" altLang="zh-CN" sz="1400" dirty="0" err="1">
                <a:solidFill>
                  <a:schemeClr val="bg1">
                    <a:lumMod val="50000"/>
                  </a:schemeClr>
                </a:solidFill>
                <a:latin typeface="造字工房朗宋（非商用）常规体" pitchFamily="2" charset="-122"/>
                <a:ea typeface="造字工房朗宋（非商用）常规体" pitchFamily="2" charset="-122"/>
              </a:rPr>
              <a:t>i</a:t>
            </a:r>
            <a:r>
              <a:rPr lang="en-US" altLang="zh-CN" sz="1400" dirty="0">
                <a:solidFill>
                  <a:schemeClr val="bg1">
                    <a:lumMod val="50000"/>
                  </a:schemeClr>
                </a:solidFill>
                <a:latin typeface="造字工房朗宋（非商用）常规体" pitchFamily="2" charset="-122"/>
                <a:ea typeface="造字工房朗宋（非商用）常规体" pitchFamily="2" charset="-122"/>
              </a:rPr>
              <a:t> = i+1;</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a:t>
            </a:r>
            <a:r>
              <a:rPr lang="en-US" altLang="zh-CN" sz="1400" dirty="0" err="1">
                <a:solidFill>
                  <a:schemeClr val="bg1">
                    <a:lumMod val="50000"/>
                  </a:schemeClr>
                </a:solidFill>
                <a:latin typeface="造字工房朗宋（非商用）常规体" pitchFamily="2" charset="-122"/>
                <a:ea typeface="造字工房朗宋（非商用）常规体" pitchFamily="2" charset="-122"/>
              </a:rPr>
              <a:t>cout</a:t>
            </a:r>
            <a:r>
              <a:rPr lang="en-US" altLang="zh-CN" sz="1400" dirty="0">
                <a:solidFill>
                  <a:schemeClr val="bg1">
                    <a:lumMod val="50000"/>
                  </a:schemeClr>
                </a:solidFill>
                <a:latin typeface="造字工房朗宋（非商用）常规体" pitchFamily="2" charset="-122"/>
                <a:ea typeface="造字工房朗宋（非商用）常规体" pitchFamily="2" charset="-122"/>
              </a:rPr>
              <a:t> &lt;&lt; "</a:t>
            </a:r>
            <a:r>
              <a:rPr lang="en-US" altLang="zh-CN" sz="1400" dirty="0" err="1">
                <a:solidFill>
                  <a:schemeClr val="bg1">
                    <a:lumMod val="50000"/>
                  </a:schemeClr>
                </a:solidFill>
                <a:latin typeface="造字工房朗宋（非商用）常规体" pitchFamily="2" charset="-122"/>
                <a:ea typeface="造字工房朗宋（非商用）常规体" pitchFamily="2" charset="-122"/>
              </a:rPr>
              <a:t>te</a:t>
            </a:r>
            <a:r>
              <a:rPr lang="en-US" altLang="zh-CN" sz="1400" dirty="0">
                <a:solidFill>
                  <a:schemeClr val="bg1">
                    <a:lumMod val="50000"/>
                  </a:schemeClr>
                </a:solidFill>
                <a:latin typeface="造字工房朗宋（非商用）常规体" pitchFamily="2" charset="-122"/>
                <a:ea typeface="造字工房朗宋（非商用）常规体" pitchFamily="2" charset="-122"/>
              </a:rPr>
              <a:t>"&lt;&lt;</a:t>
            </a:r>
            <a:r>
              <a:rPr lang="en-US" altLang="zh-CN" sz="1400" dirty="0" err="1">
                <a:solidFill>
                  <a:schemeClr val="bg1">
                    <a:lumMod val="50000"/>
                  </a:schemeClr>
                </a:solidFill>
                <a:latin typeface="造字工房朗宋（非商用）常规体" pitchFamily="2" charset="-122"/>
                <a:ea typeface="造字工房朗宋（非商用）常规体" pitchFamily="2" charset="-122"/>
              </a:rPr>
              <a:t>endl</a:t>
            </a:r>
            <a:r>
              <a:rPr lang="en-US" altLang="zh-CN" sz="1400" dirty="0">
                <a:solidFill>
                  <a:schemeClr val="bg1">
                    <a:lumMod val="50000"/>
                  </a:schemeClr>
                </a:solidFill>
                <a:latin typeface="造字工房朗宋（非商用）常规体" pitchFamily="2" charset="-122"/>
                <a:ea typeface="造字工房朗宋（非商用）常规体" pitchFamily="2" charset="-122"/>
              </a:rPr>
              <a:t>;</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a:t>
            </a:r>
            <a:r>
              <a:rPr lang="en-US" altLang="zh-CN" sz="1400" dirty="0" err="1">
                <a:solidFill>
                  <a:schemeClr val="bg1">
                    <a:lumMod val="50000"/>
                  </a:schemeClr>
                </a:solidFill>
                <a:latin typeface="造字工房朗宋（非商用）常规体" pitchFamily="2" charset="-122"/>
                <a:ea typeface="造字工房朗宋（非商用）常规体" pitchFamily="2" charset="-122"/>
              </a:rPr>
              <a:t>cout</a:t>
            </a:r>
            <a:r>
              <a:rPr lang="en-US" altLang="zh-CN" sz="1400" dirty="0">
                <a:solidFill>
                  <a:schemeClr val="bg1">
                    <a:lumMod val="50000"/>
                  </a:schemeClr>
                </a:solidFill>
                <a:latin typeface="造字工房朗宋（非商用）常规体" pitchFamily="2" charset="-122"/>
                <a:ea typeface="造字工房朗宋（非商用）常规体" pitchFamily="2" charset="-122"/>
              </a:rPr>
              <a:t> &lt;&lt; </a:t>
            </a:r>
            <a:r>
              <a:rPr lang="en-US" altLang="zh-CN" sz="1400" dirty="0" err="1">
                <a:solidFill>
                  <a:schemeClr val="bg1">
                    <a:lumMod val="50000"/>
                  </a:schemeClr>
                </a:solidFill>
                <a:latin typeface="造字工房朗宋（非商用）常规体" pitchFamily="2" charset="-122"/>
                <a:ea typeface="造字工房朗宋（非商用）常规体" pitchFamily="2" charset="-122"/>
              </a:rPr>
              <a:t>te</a:t>
            </a:r>
            <a:r>
              <a:rPr lang="en-US" altLang="zh-CN" sz="1400" dirty="0">
                <a:solidFill>
                  <a:schemeClr val="bg1">
                    <a:lumMod val="50000"/>
                  </a:schemeClr>
                </a:solidFill>
                <a:latin typeface="造字工房朗宋（非商用）常规体" pitchFamily="2" charset="-122"/>
                <a:ea typeface="造字工房朗宋（非商用）常规体" pitchFamily="2" charset="-122"/>
              </a:rPr>
              <a:t> &lt;&lt;fi&lt;&lt; </a:t>
            </a:r>
            <a:r>
              <a:rPr lang="en-US" altLang="zh-CN" sz="1400" dirty="0" err="1">
                <a:solidFill>
                  <a:schemeClr val="bg1">
                    <a:lumMod val="50000"/>
                  </a:schemeClr>
                </a:solidFill>
                <a:latin typeface="造字工房朗宋（非商用）常规体" pitchFamily="2" charset="-122"/>
                <a:ea typeface="造字工房朗宋（非商用）常规体" pitchFamily="2" charset="-122"/>
              </a:rPr>
              <a:t>endl</a:t>
            </a:r>
            <a:r>
              <a:rPr lang="en-US" altLang="zh-CN" sz="1400" dirty="0">
                <a:solidFill>
                  <a:schemeClr val="bg1">
                    <a:lumMod val="50000"/>
                  </a:schemeClr>
                </a:solidFill>
                <a:latin typeface="造字工房朗宋（非商用）常规体" pitchFamily="2" charset="-122"/>
                <a:ea typeface="造字工房朗宋（非商用）常规体" pitchFamily="2" charset="-122"/>
              </a:rPr>
              <a:t>;</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a:t>
            </a:r>
            <a:r>
              <a:rPr lang="en-US" altLang="zh-CN" sz="1400" dirty="0" err="1">
                <a:solidFill>
                  <a:schemeClr val="bg1">
                    <a:lumMod val="50000"/>
                  </a:schemeClr>
                </a:solidFill>
                <a:latin typeface="造字工房朗宋（非商用）常规体" pitchFamily="2" charset="-122"/>
                <a:ea typeface="造字工房朗宋（非商用）常规体" pitchFamily="2" charset="-122"/>
              </a:rPr>
              <a:t>cout</a:t>
            </a:r>
            <a:r>
              <a:rPr lang="en-US" altLang="zh-CN" sz="1400" dirty="0">
                <a:solidFill>
                  <a:schemeClr val="bg1">
                    <a:lumMod val="50000"/>
                  </a:schemeClr>
                </a:solidFill>
                <a:latin typeface="造字工房朗宋（非商用）常规体" pitchFamily="2" charset="-122"/>
                <a:ea typeface="造字工房朗宋（非商用）常规体" pitchFamily="2" charset="-122"/>
              </a:rPr>
              <a:t> &lt;&lt; f &lt;&lt; </a:t>
            </a:r>
            <a:r>
              <a:rPr lang="en-US" altLang="zh-CN" sz="1400" dirty="0" err="1">
                <a:solidFill>
                  <a:schemeClr val="bg1">
                    <a:lumMod val="50000"/>
                  </a:schemeClr>
                </a:solidFill>
                <a:latin typeface="造字工房朗宋（非商用）常规体" pitchFamily="2" charset="-122"/>
                <a:ea typeface="造字工房朗宋（非商用）常规体" pitchFamily="2" charset="-122"/>
              </a:rPr>
              <a:t>endl</a:t>
            </a:r>
            <a:r>
              <a:rPr lang="en-US" altLang="zh-CN" sz="1400" dirty="0">
                <a:solidFill>
                  <a:schemeClr val="bg1">
                    <a:lumMod val="50000"/>
                  </a:schemeClr>
                </a:solidFill>
                <a:latin typeface="造字工房朗宋（非商用）常规体" pitchFamily="2" charset="-122"/>
                <a:ea typeface="造字工房朗宋（非商用）常规体" pitchFamily="2" charset="-122"/>
              </a:rPr>
              <a:t>;</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a:t>
            </a:r>
          </a:p>
        </p:txBody>
      </p:sp>
    </p:spTree>
    <p:custDataLst>
      <p:tags r:id="rId1"/>
    </p:custDataLst>
    <p:extLst>
      <p:ext uri="{BB962C8B-B14F-4D97-AF65-F5344CB8AC3E}">
        <p14:creationId xmlns:p14="http://schemas.microsoft.com/office/powerpoint/2010/main" val="104786097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31" presetClass="entr" presetSubtype="0" fill="hold" nodeType="withEffect">
                                  <p:stCondLst>
                                    <p:cond delay="0"/>
                                  </p:stCondLst>
                                  <p:childTnLst>
                                    <p:set>
                                      <p:cBhvr>
                                        <p:cTn id="678" dur="1" fill="hold">
                                          <p:stCondLst>
                                            <p:cond delay="0"/>
                                          </p:stCondLst>
                                        </p:cTn>
                                        <p:tgtEl>
                                          <p:spTgt spid="126"/>
                                        </p:tgtEl>
                                        <p:attrNameLst>
                                          <p:attrName>style.visibility</p:attrName>
                                        </p:attrNameLst>
                                      </p:cBhvr>
                                      <p:to>
                                        <p:strVal val="visible"/>
                                      </p:to>
                                    </p:set>
                                    <p:anim calcmode="lin" valueType="num">
                                      <p:cBhvr>
                                        <p:cTn id="679" dur="1000" fill="hold"/>
                                        <p:tgtEl>
                                          <p:spTgt spid="126"/>
                                        </p:tgtEl>
                                        <p:attrNameLst>
                                          <p:attrName>ppt_w</p:attrName>
                                        </p:attrNameLst>
                                      </p:cBhvr>
                                      <p:tavLst>
                                        <p:tav tm="0">
                                          <p:val>
                                            <p:fltVal val="0"/>
                                          </p:val>
                                        </p:tav>
                                        <p:tav tm="100000">
                                          <p:val>
                                            <p:strVal val="#ppt_w"/>
                                          </p:val>
                                        </p:tav>
                                      </p:tavLst>
                                    </p:anim>
                                    <p:anim calcmode="lin" valueType="num">
                                      <p:cBhvr>
                                        <p:cTn id="680" dur="1000" fill="hold"/>
                                        <p:tgtEl>
                                          <p:spTgt spid="126"/>
                                        </p:tgtEl>
                                        <p:attrNameLst>
                                          <p:attrName>ppt_h</p:attrName>
                                        </p:attrNameLst>
                                      </p:cBhvr>
                                      <p:tavLst>
                                        <p:tav tm="0">
                                          <p:val>
                                            <p:fltVal val="0"/>
                                          </p:val>
                                        </p:tav>
                                        <p:tav tm="100000">
                                          <p:val>
                                            <p:strVal val="#ppt_h"/>
                                          </p:val>
                                        </p:tav>
                                      </p:tavLst>
                                    </p:anim>
                                    <p:anim calcmode="lin" valueType="num">
                                      <p:cBhvr>
                                        <p:cTn id="681" dur="1000" fill="hold"/>
                                        <p:tgtEl>
                                          <p:spTgt spid="126"/>
                                        </p:tgtEl>
                                        <p:attrNameLst>
                                          <p:attrName>style.rotation</p:attrName>
                                        </p:attrNameLst>
                                      </p:cBhvr>
                                      <p:tavLst>
                                        <p:tav tm="0">
                                          <p:val>
                                            <p:fltVal val="90"/>
                                          </p:val>
                                        </p:tav>
                                        <p:tav tm="100000">
                                          <p:val>
                                            <p:fltVal val="0"/>
                                          </p:val>
                                        </p:tav>
                                      </p:tavLst>
                                    </p:anim>
                                    <p:animEffect transition="in" filter="fade">
                                      <p:cBhvr>
                                        <p:cTn id="682" dur="1000"/>
                                        <p:tgtEl>
                                          <p:spTgt spid="126"/>
                                        </p:tgtEl>
                                      </p:cBhvr>
                                    </p:animEffect>
                                  </p:childTnLst>
                                </p:cTn>
                              </p:par>
                              <p:par>
                                <p:cTn id="683" presetID="10" presetClass="entr" presetSubtype="0" fill="hold" grpId="0" nodeType="withEffect">
                                  <p:stCondLst>
                                    <p:cond delay="250"/>
                                  </p:stCondLst>
                                  <p:childTnLst>
                                    <p:set>
                                      <p:cBhvr>
                                        <p:cTn id="684" dur="1" fill="hold">
                                          <p:stCondLst>
                                            <p:cond delay="0"/>
                                          </p:stCondLst>
                                        </p:cTn>
                                        <p:tgtEl>
                                          <p:spTgt spid="130"/>
                                        </p:tgtEl>
                                        <p:attrNameLst>
                                          <p:attrName>style.visibility</p:attrName>
                                        </p:attrNameLst>
                                      </p:cBhvr>
                                      <p:to>
                                        <p:strVal val="visible"/>
                                      </p:to>
                                    </p:set>
                                    <p:animEffect transition="in" filter="fade">
                                      <p:cBhvr>
                                        <p:cTn id="685" dur="500"/>
                                        <p:tgtEl>
                                          <p:spTgt spid="130"/>
                                        </p:tgtEl>
                                      </p:cBhvr>
                                    </p:animEffect>
                                  </p:childTnLst>
                                </p:cTn>
                              </p:par>
                              <p:par>
                                <p:cTn id="686" presetID="42" presetClass="path" presetSubtype="0" decel="30000" fill="hold" grpId="1" nodeType="withEffect">
                                  <p:stCondLst>
                                    <p:cond delay="250"/>
                                  </p:stCondLst>
                                  <p:childTnLst>
                                    <p:animMotion origin="layout" path="M -4.375E-6 -4.81481E-6 L 0.03373 0.04399 " pathEditMode="relative" rAng="0" ptsTypes="AA">
                                      <p:cBhvr>
                                        <p:cTn id="687" dur="750" spd="-100000" fill="hold"/>
                                        <p:tgtEl>
                                          <p:spTgt spid="130"/>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30" grpId="0"/>
      <p:bldP spid="13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26" name="直接连接符 125"/>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30" name="文本框 129">
            <a:extLst>
              <a:ext uri="{FF2B5EF4-FFF2-40B4-BE49-F238E27FC236}">
                <a16:creationId xmlns:a16="http://schemas.microsoft.com/office/drawing/2014/main" id="{A5D1B631-A188-46BA-AA19-A8416B930044}"/>
              </a:ext>
            </a:extLst>
          </p:cNvPr>
          <p:cNvSpPr txBox="1"/>
          <p:nvPr/>
        </p:nvSpPr>
        <p:spPr>
          <a:xfrm>
            <a:off x="10724437" y="-3061"/>
            <a:ext cx="410437" cy="4524315"/>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3600" dirty="0">
                <a:solidFill>
                  <a:schemeClr val="tx1"/>
                </a:solidFill>
                <a:latin typeface="+mn-lt"/>
              </a:rPr>
              <a:t>01#</a:t>
            </a:r>
            <a:r>
              <a:rPr lang="zh-CN" altLang="en-US" sz="3600" dirty="0">
                <a:solidFill>
                  <a:schemeClr val="tx1"/>
                </a:solidFill>
                <a:latin typeface="+mn-lt"/>
              </a:rPr>
              <a:t>和</a:t>
            </a:r>
            <a:r>
              <a:rPr lang="en-US" altLang="zh-CN" sz="3600" dirty="0">
                <a:solidFill>
                  <a:schemeClr val="tx1"/>
                </a:solidFill>
                <a:latin typeface="+mn-lt"/>
              </a:rPr>
              <a:t>##</a:t>
            </a:r>
            <a:r>
              <a:rPr lang="zh-CN" altLang="en-US" sz="3600" dirty="0">
                <a:solidFill>
                  <a:schemeClr val="tx1"/>
                </a:solidFill>
                <a:latin typeface="+mn-lt"/>
              </a:rPr>
              <a:t>运算</a:t>
            </a:r>
          </a:p>
        </p:txBody>
      </p:sp>
      <p:graphicFrame>
        <p:nvGraphicFramePr>
          <p:cNvPr id="2" name="表格 1">
            <a:extLst>
              <a:ext uri="{FF2B5EF4-FFF2-40B4-BE49-F238E27FC236}">
                <a16:creationId xmlns:a16="http://schemas.microsoft.com/office/drawing/2014/main" id="{AE8C527E-2023-4783-AF4B-9A0B4DDBE778}"/>
              </a:ext>
            </a:extLst>
          </p:cNvPr>
          <p:cNvGraphicFramePr>
            <a:graphicFrameLocks noGrp="1"/>
          </p:cNvGraphicFramePr>
          <p:nvPr>
            <p:extLst>
              <p:ext uri="{D42A27DB-BD31-4B8C-83A1-F6EECF244321}">
                <p14:modId xmlns:p14="http://schemas.microsoft.com/office/powerpoint/2010/main" val="1869719185"/>
              </p:ext>
            </p:extLst>
          </p:nvPr>
        </p:nvGraphicFramePr>
        <p:xfrm>
          <a:off x="2489200" y="2029335"/>
          <a:ext cx="6610677" cy="3862726"/>
        </p:xfrm>
        <a:graphic>
          <a:graphicData uri="http://schemas.openxmlformats.org/drawingml/2006/table">
            <a:tbl>
              <a:tblPr firstRow="1" firstCol="1" bandRow="1">
                <a:tableStyleId>{5C22544A-7EE6-4342-B048-85BDC9FD1C3A}</a:tableStyleId>
              </a:tblPr>
              <a:tblGrid>
                <a:gridCol w="1983203">
                  <a:extLst>
                    <a:ext uri="{9D8B030D-6E8A-4147-A177-3AD203B41FA5}">
                      <a16:colId xmlns:a16="http://schemas.microsoft.com/office/drawing/2014/main" val="1436605177"/>
                    </a:ext>
                  </a:extLst>
                </a:gridCol>
                <a:gridCol w="4627474">
                  <a:extLst>
                    <a:ext uri="{9D8B030D-6E8A-4147-A177-3AD203B41FA5}">
                      <a16:colId xmlns:a16="http://schemas.microsoft.com/office/drawing/2014/main" val="3548182277"/>
                    </a:ext>
                  </a:extLst>
                </a:gridCol>
              </a:tblGrid>
              <a:tr h="366104">
                <a:tc>
                  <a:txBody>
                    <a:bodyPr/>
                    <a:lstStyle/>
                    <a:p>
                      <a:pPr>
                        <a:lnSpc>
                          <a:spcPct val="107000"/>
                        </a:lnSpc>
                        <a:spcAft>
                          <a:spcPts val="0"/>
                        </a:spcAft>
                      </a:pPr>
                      <a:r>
                        <a:rPr lang="zh-CN" sz="1600">
                          <a:effectLst/>
                        </a:rPr>
                        <a:t>宏</a:t>
                      </a:r>
                      <a:endParaRPr lang="zh-CN" sz="2400">
                        <a:effectLst/>
                        <a:latin typeface="Calibri" panose="020F0502020204030204" pitchFamily="34" charset="0"/>
                        <a:ea typeface="等线" panose="02010600030101010101" pitchFamily="2" charset="-122"/>
                        <a:cs typeface="Times New Roman" panose="02020603050405020304" pitchFamily="18" charset="0"/>
                      </a:endParaRPr>
                    </a:p>
                  </a:txBody>
                  <a:tcPr marL="28575" marR="28575" marT="28575" marB="28575"/>
                </a:tc>
                <a:tc>
                  <a:txBody>
                    <a:bodyPr/>
                    <a:lstStyle/>
                    <a:p>
                      <a:pPr>
                        <a:lnSpc>
                          <a:spcPct val="107000"/>
                        </a:lnSpc>
                        <a:spcAft>
                          <a:spcPts val="0"/>
                        </a:spcAft>
                      </a:pPr>
                      <a:r>
                        <a:rPr lang="zh-CN" sz="1600">
                          <a:effectLst/>
                        </a:rPr>
                        <a:t>描述</a:t>
                      </a:r>
                      <a:endParaRPr lang="zh-CN" sz="2400">
                        <a:effectLst/>
                        <a:latin typeface="Calibri" panose="020F0502020204030204" pitchFamily="34" charset="0"/>
                        <a:ea typeface="等线"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3729182194"/>
                  </a:ext>
                </a:extLst>
              </a:tr>
              <a:tr h="733030">
                <a:tc>
                  <a:txBody>
                    <a:bodyPr/>
                    <a:lstStyle/>
                    <a:p>
                      <a:pPr>
                        <a:lnSpc>
                          <a:spcPts val="2400"/>
                        </a:lnSpc>
                        <a:spcAft>
                          <a:spcPts val="0"/>
                        </a:spcAft>
                      </a:pPr>
                      <a:r>
                        <a:rPr lang="en-US" sz="1800">
                          <a:effectLst/>
                        </a:rPr>
                        <a:t>__LINE__</a:t>
                      </a:r>
                      <a:endParaRPr lang="zh-CN" sz="2400">
                        <a:effectLst/>
                        <a:latin typeface="Calibri" panose="020F0502020204030204" pitchFamily="34" charset="0"/>
                        <a:ea typeface="等线" panose="02010600030101010101" pitchFamily="2" charset="-122"/>
                        <a:cs typeface="Times New Roman" panose="02020603050405020304" pitchFamily="18" charset="0"/>
                      </a:endParaRPr>
                    </a:p>
                  </a:txBody>
                  <a:tcPr marL="47625" marR="47625" marT="66675" marB="66675"/>
                </a:tc>
                <a:tc>
                  <a:txBody>
                    <a:bodyPr/>
                    <a:lstStyle/>
                    <a:p>
                      <a:pPr>
                        <a:lnSpc>
                          <a:spcPts val="2400"/>
                        </a:lnSpc>
                        <a:spcAft>
                          <a:spcPts val="0"/>
                        </a:spcAft>
                      </a:pPr>
                      <a:r>
                        <a:rPr lang="zh-CN" sz="1800">
                          <a:effectLst/>
                        </a:rPr>
                        <a:t>这会在程序编译时包含当前行号。</a:t>
                      </a:r>
                      <a:endParaRPr lang="zh-CN" sz="2400">
                        <a:effectLst/>
                        <a:latin typeface="Calibri" panose="020F0502020204030204" pitchFamily="34" charset="0"/>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002036333"/>
                  </a:ext>
                </a:extLst>
              </a:tr>
              <a:tr h="733030">
                <a:tc>
                  <a:txBody>
                    <a:bodyPr/>
                    <a:lstStyle/>
                    <a:p>
                      <a:pPr>
                        <a:lnSpc>
                          <a:spcPts val="2400"/>
                        </a:lnSpc>
                        <a:spcAft>
                          <a:spcPts val="0"/>
                        </a:spcAft>
                      </a:pPr>
                      <a:r>
                        <a:rPr lang="en-US" sz="1800">
                          <a:effectLst/>
                        </a:rPr>
                        <a:t>__FILE__</a:t>
                      </a:r>
                      <a:endParaRPr lang="zh-CN" sz="2400">
                        <a:effectLst/>
                        <a:latin typeface="Calibri" panose="020F0502020204030204" pitchFamily="34" charset="0"/>
                        <a:ea typeface="等线" panose="02010600030101010101" pitchFamily="2" charset="-122"/>
                        <a:cs typeface="Times New Roman" panose="02020603050405020304" pitchFamily="18" charset="0"/>
                      </a:endParaRPr>
                    </a:p>
                  </a:txBody>
                  <a:tcPr marL="47625" marR="47625" marT="66675" marB="66675"/>
                </a:tc>
                <a:tc>
                  <a:txBody>
                    <a:bodyPr/>
                    <a:lstStyle/>
                    <a:p>
                      <a:pPr>
                        <a:lnSpc>
                          <a:spcPts val="2400"/>
                        </a:lnSpc>
                        <a:spcAft>
                          <a:spcPts val="0"/>
                        </a:spcAft>
                      </a:pPr>
                      <a:r>
                        <a:rPr lang="zh-CN" sz="1800">
                          <a:effectLst/>
                        </a:rPr>
                        <a:t>这会在程序编译时包含当前文件名。</a:t>
                      </a:r>
                      <a:endParaRPr lang="zh-CN" sz="2400">
                        <a:effectLst/>
                        <a:latin typeface="Calibri" panose="020F0502020204030204" pitchFamily="34" charset="0"/>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760179820"/>
                  </a:ext>
                </a:extLst>
              </a:tr>
              <a:tr h="1297532">
                <a:tc>
                  <a:txBody>
                    <a:bodyPr/>
                    <a:lstStyle/>
                    <a:p>
                      <a:pPr>
                        <a:lnSpc>
                          <a:spcPts val="2400"/>
                        </a:lnSpc>
                        <a:spcAft>
                          <a:spcPts val="0"/>
                        </a:spcAft>
                      </a:pPr>
                      <a:r>
                        <a:rPr lang="en-US" sz="1800">
                          <a:effectLst/>
                        </a:rPr>
                        <a:t>__DATE__</a:t>
                      </a:r>
                      <a:endParaRPr lang="zh-CN" sz="2400">
                        <a:effectLst/>
                        <a:latin typeface="Calibri" panose="020F0502020204030204" pitchFamily="34" charset="0"/>
                        <a:ea typeface="等线" panose="02010600030101010101" pitchFamily="2" charset="-122"/>
                        <a:cs typeface="Times New Roman" panose="02020603050405020304" pitchFamily="18" charset="0"/>
                      </a:endParaRPr>
                    </a:p>
                  </a:txBody>
                  <a:tcPr marL="47625" marR="47625" marT="66675" marB="66675"/>
                </a:tc>
                <a:tc>
                  <a:txBody>
                    <a:bodyPr/>
                    <a:lstStyle/>
                    <a:p>
                      <a:pPr>
                        <a:lnSpc>
                          <a:spcPts val="2400"/>
                        </a:lnSpc>
                        <a:spcAft>
                          <a:spcPts val="0"/>
                        </a:spcAft>
                      </a:pPr>
                      <a:r>
                        <a:rPr lang="zh-CN" sz="1800" dirty="0">
                          <a:effectLst/>
                        </a:rPr>
                        <a:t>这会包含一个形式为</a:t>
                      </a:r>
                      <a:r>
                        <a:rPr lang="en-US" sz="1800" dirty="0">
                          <a:effectLst/>
                        </a:rPr>
                        <a:t> month/day/year </a:t>
                      </a:r>
                      <a:r>
                        <a:rPr lang="zh-CN" sz="1800" dirty="0">
                          <a:effectLst/>
                        </a:rPr>
                        <a:t>的字符串，它表示把源文件转换为目标代码的日期。</a:t>
                      </a:r>
                      <a:endParaRPr lang="zh-CN" sz="2400" dirty="0">
                        <a:effectLst/>
                        <a:latin typeface="Calibri" panose="020F0502020204030204" pitchFamily="34" charset="0"/>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841590665"/>
                  </a:ext>
                </a:extLst>
              </a:tr>
              <a:tr h="733030">
                <a:tc>
                  <a:txBody>
                    <a:bodyPr/>
                    <a:lstStyle/>
                    <a:p>
                      <a:pPr>
                        <a:lnSpc>
                          <a:spcPts val="2400"/>
                        </a:lnSpc>
                        <a:spcAft>
                          <a:spcPts val="0"/>
                        </a:spcAft>
                      </a:pPr>
                      <a:r>
                        <a:rPr lang="en-US" sz="1800">
                          <a:effectLst/>
                        </a:rPr>
                        <a:t>__TIME__</a:t>
                      </a:r>
                      <a:endParaRPr lang="zh-CN" sz="2400">
                        <a:effectLst/>
                        <a:latin typeface="Calibri" panose="020F0502020204030204" pitchFamily="34" charset="0"/>
                        <a:ea typeface="等线" panose="02010600030101010101" pitchFamily="2" charset="-122"/>
                        <a:cs typeface="Times New Roman" panose="02020603050405020304" pitchFamily="18" charset="0"/>
                      </a:endParaRPr>
                    </a:p>
                  </a:txBody>
                  <a:tcPr marL="47625" marR="47625" marT="66675" marB="66675"/>
                </a:tc>
                <a:tc>
                  <a:txBody>
                    <a:bodyPr/>
                    <a:lstStyle/>
                    <a:p>
                      <a:pPr>
                        <a:lnSpc>
                          <a:spcPts val="2400"/>
                        </a:lnSpc>
                        <a:spcAft>
                          <a:spcPts val="0"/>
                        </a:spcAft>
                      </a:pPr>
                      <a:r>
                        <a:rPr lang="zh-CN" sz="1800" dirty="0">
                          <a:effectLst/>
                        </a:rPr>
                        <a:t>这会包含一个形式为</a:t>
                      </a:r>
                      <a:r>
                        <a:rPr lang="en-US" sz="1800" dirty="0">
                          <a:effectLst/>
                        </a:rPr>
                        <a:t> </a:t>
                      </a:r>
                      <a:r>
                        <a:rPr lang="en-US" sz="1800" dirty="0" err="1">
                          <a:effectLst/>
                        </a:rPr>
                        <a:t>hour:minute:second</a:t>
                      </a:r>
                      <a:r>
                        <a:rPr lang="en-US" sz="1800" dirty="0">
                          <a:effectLst/>
                        </a:rPr>
                        <a:t> </a:t>
                      </a:r>
                      <a:r>
                        <a:rPr lang="zh-CN" sz="1800" dirty="0">
                          <a:effectLst/>
                        </a:rPr>
                        <a:t>的字符串，它表示程序被编译的时间。</a:t>
                      </a:r>
                      <a:endParaRPr lang="zh-CN" sz="2400" dirty="0">
                        <a:effectLst/>
                        <a:latin typeface="Calibri" panose="020F0502020204030204" pitchFamily="34" charset="0"/>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360359467"/>
                  </a:ext>
                </a:extLst>
              </a:tr>
            </a:tbl>
          </a:graphicData>
        </a:graphic>
      </p:graphicFrame>
      <p:sp>
        <p:nvSpPr>
          <p:cNvPr id="125" name="Rectangle 1">
            <a:extLst>
              <a:ext uri="{FF2B5EF4-FFF2-40B4-BE49-F238E27FC236}">
                <a16:creationId xmlns:a16="http://schemas.microsoft.com/office/drawing/2014/main" id="{096611AA-367B-46DC-A936-B97E01A3AEC9}"/>
              </a:ext>
            </a:extLst>
          </p:cNvPr>
          <p:cNvSpPr>
            <a:spLocks noChangeArrowheads="1"/>
          </p:cNvSpPr>
          <p:nvPr/>
        </p:nvSpPr>
        <p:spPr bwMode="auto">
          <a:xfrm>
            <a:off x="2530932" y="1119828"/>
            <a:ext cx="55058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据资料显示，</a:t>
            </a:r>
            <a:r>
              <a:rPr kumimoji="0" lang="en-US" altLang="zh-CN" sz="2000" b="0" i="0" u="none" strike="noStrike" cap="none" normalizeH="0" baseline="0" dirty="0">
                <a:ln>
                  <a:noFill/>
                </a:ln>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C++</a:t>
            </a:r>
            <a:r>
              <a:rPr kumimoji="0" lang="zh-CN" altLang="en-US" sz="2000" b="0" i="0" u="none" strike="noStrike" cap="none" normalizeH="0" baseline="0" dirty="0">
                <a:ln>
                  <a:noFill/>
                </a:ln>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中预定义的宏还有：</a:t>
            </a:r>
            <a:endParaRPr kumimoji="0" lang="zh-CN" altLang="en-US" sz="1050" b="0" i="0" u="none" strike="noStrike" cap="none" normalizeH="0" baseline="0" dirty="0">
              <a:ln>
                <a:noFill/>
              </a:ln>
              <a:solidFill>
                <a:schemeClr val="tx1"/>
              </a:solidFill>
              <a:effectLst/>
            </a:endParaRPr>
          </a:p>
        </p:txBody>
      </p:sp>
    </p:spTree>
    <p:custDataLst>
      <p:tags r:id="rId1"/>
    </p:custDataLst>
    <p:extLst>
      <p:ext uri="{BB962C8B-B14F-4D97-AF65-F5344CB8AC3E}">
        <p14:creationId xmlns:p14="http://schemas.microsoft.com/office/powerpoint/2010/main" val="8590030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31" presetClass="entr" presetSubtype="0" fill="hold" nodeType="withEffect">
                                  <p:stCondLst>
                                    <p:cond delay="0"/>
                                  </p:stCondLst>
                                  <p:childTnLst>
                                    <p:set>
                                      <p:cBhvr>
                                        <p:cTn id="678" dur="1" fill="hold">
                                          <p:stCondLst>
                                            <p:cond delay="0"/>
                                          </p:stCondLst>
                                        </p:cTn>
                                        <p:tgtEl>
                                          <p:spTgt spid="126"/>
                                        </p:tgtEl>
                                        <p:attrNameLst>
                                          <p:attrName>style.visibility</p:attrName>
                                        </p:attrNameLst>
                                      </p:cBhvr>
                                      <p:to>
                                        <p:strVal val="visible"/>
                                      </p:to>
                                    </p:set>
                                    <p:anim calcmode="lin" valueType="num">
                                      <p:cBhvr>
                                        <p:cTn id="679" dur="1000" fill="hold"/>
                                        <p:tgtEl>
                                          <p:spTgt spid="126"/>
                                        </p:tgtEl>
                                        <p:attrNameLst>
                                          <p:attrName>ppt_w</p:attrName>
                                        </p:attrNameLst>
                                      </p:cBhvr>
                                      <p:tavLst>
                                        <p:tav tm="0">
                                          <p:val>
                                            <p:fltVal val="0"/>
                                          </p:val>
                                        </p:tav>
                                        <p:tav tm="100000">
                                          <p:val>
                                            <p:strVal val="#ppt_w"/>
                                          </p:val>
                                        </p:tav>
                                      </p:tavLst>
                                    </p:anim>
                                    <p:anim calcmode="lin" valueType="num">
                                      <p:cBhvr>
                                        <p:cTn id="680" dur="1000" fill="hold"/>
                                        <p:tgtEl>
                                          <p:spTgt spid="126"/>
                                        </p:tgtEl>
                                        <p:attrNameLst>
                                          <p:attrName>ppt_h</p:attrName>
                                        </p:attrNameLst>
                                      </p:cBhvr>
                                      <p:tavLst>
                                        <p:tav tm="0">
                                          <p:val>
                                            <p:fltVal val="0"/>
                                          </p:val>
                                        </p:tav>
                                        <p:tav tm="100000">
                                          <p:val>
                                            <p:strVal val="#ppt_h"/>
                                          </p:val>
                                        </p:tav>
                                      </p:tavLst>
                                    </p:anim>
                                    <p:anim calcmode="lin" valueType="num">
                                      <p:cBhvr>
                                        <p:cTn id="681" dur="1000" fill="hold"/>
                                        <p:tgtEl>
                                          <p:spTgt spid="126"/>
                                        </p:tgtEl>
                                        <p:attrNameLst>
                                          <p:attrName>style.rotation</p:attrName>
                                        </p:attrNameLst>
                                      </p:cBhvr>
                                      <p:tavLst>
                                        <p:tav tm="0">
                                          <p:val>
                                            <p:fltVal val="90"/>
                                          </p:val>
                                        </p:tav>
                                        <p:tav tm="100000">
                                          <p:val>
                                            <p:fltVal val="0"/>
                                          </p:val>
                                        </p:tav>
                                      </p:tavLst>
                                    </p:anim>
                                    <p:animEffect transition="in" filter="fade">
                                      <p:cBhvr>
                                        <p:cTn id="682" dur="1000"/>
                                        <p:tgtEl>
                                          <p:spTgt spid="126"/>
                                        </p:tgtEl>
                                      </p:cBhvr>
                                    </p:animEffect>
                                  </p:childTnLst>
                                </p:cTn>
                              </p:par>
                              <p:par>
                                <p:cTn id="683" presetID="10" presetClass="entr" presetSubtype="0" fill="hold" grpId="0" nodeType="withEffect">
                                  <p:stCondLst>
                                    <p:cond delay="250"/>
                                  </p:stCondLst>
                                  <p:childTnLst>
                                    <p:set>
                                      <p:cBhvr>
                                        <p:cTn id="684" dur="1" fill="hold">
                                          <p:stCondLst>
                                            <p:cond delay="0"/>
                                          </p:stCondLst>
                                        </p:cTn>
                                        <p:tgtEl>
                                          <p:spTgt spid="130"/>
                                        </p:tgtEl>
                                        <p:attrNameLst>
                                          <p:attrName>style.visibility</p:attrName>
                                        </p:attrNameLst>
                                      </p:cBhvr>
                                      <p:to>
                                        <p:strVal val="visible"/>
                                      </p:to>
                                    </p:set>
                                    <p:animEffect transition="in" filter="fade">
                                      <p:cBhvr>
                                        <p:cTn id="685" dur="500"/>
                                        <p:tgtEl>
                                          <p:spTgt spid="130"/>
                                        </p:tgtEl>
                                      </p:cBhvr>
                                    </p:animEffect>
                                  </p:childTnLst>
                                </p:cTn>
                              </p:par>
                              <p:par>
                                <p:cTn id="686" presetID="42" presetClass="path" presetSubtype="0" decel="30000" fill="hold" grpId="1" nodeType="withEffect">
                                  <p:stCondLst>
                                    <p:cond delay="250"/>
                                  </p:stCondLst>
                                  <p:childTnLst>
                                    <p:animMotion origin="layout" path="M -4.375E-6 1.85185E-6 L 0.03373 0.04398 " pathEditMode="relative" rAng="0" ptsTypes="AA">
                                      <p:cBhvr>
                                        <p:cTn id="687" dur="750" spd="-100000" fill="hold"/>
                                        <p:tgtEl>
                                          <p:spTgt spid="130"/>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30" grpId="0"/>
      <p:bldP spid="13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A_库_图片 2"/>
          <p:cNvPicPr>
            <a:picLocks noChangeAspect="1"/>
          </p:cNvPicPr>
          <p:nvPr>
            <p:custDataLst>
              <p:tags r:id="rId2"/>
            </p:custDataLst>
          </p:nvPr>
        </p:nvPicPr>
        <p:blipFill>
          <a:blip r:embed="rId7"/>
          <a:stretch>
            <a:fillRect/>
          </a:stretch>
        </p:blipFill>
        <p:spPr>
          <a:xfrm>
            <a:off x="1859687" y="2464544"/>
            <a:ext cx="8797966" cy="8786911"/>
          </a:xfrm>
          <a:prstGeom prst="rect">
            <a:avLst/>
          </a:prstGeom>
        </p:spPr>
      </p:pic>
      <p:sp>
        <p:nvSpPr>
          <p:cNvPr id="4" name="PA_库_文本框 3"/>
          <p:cNvSpPr txBox="1"/>
          <p:nvPr>
            <p:custDataLst>
              <p:tags r:id="rId3"/>
            </p:custDataLst>
          </p:nvPr>
        </p:nvSpPr>
        <p:spPr>
          <a:xfrm>
            <a:off x="3379470" y="680719"/>
            <a:ext cx="4715084" cy="1107996"/>
          </a:xfrm>
          <a:prstGeom prst="rect">
            <a:avLst/>
          </a:prstGeom>
          <a:noFill/>
          <a:effectLst>
            <a:outerShdw blurRad="50800" dist="38100" algn="l" rotWithShape="0">
              <a:prstClr val="black">
                <a:alpha val="40000"/>
              </a:prstClr>
            </a:outerShdw>
          </a:effectLst>
        </p:spPr>
        <p:txBody>
          <a:bodyPr wrap="square" rtlCol="0">
            <a:spAutoFit/>
          </a:bodyPr>
          <a:lstStyle/>
          <a:p>
            <a:pPr algn="ctr"/>
            <a:r>
              <a:rPr lang="zh-CN" altLang="en-US" sz="6600" dirty="0">
                <a:latin typeface="造字工房尚雅（非商用）常规体" pitchFamily="2" charset="-122"/>
                <a:ea typeface="造字工房尚雅（非商用）常规体" pitchFamily="2" charset="-122"/>
              </a:rPr>
              <a:t>编译    器</a:t>
            </a:r>
          </a:p>
        </p:txBody>
      </p:sp>
      <p:sp>
        <p:nvSpPr>
          <p:cNvPr id="5" name="PA_库_文本框 4"/>
          <p:cNvSpPr txBox="1"/>
          <p:nvPr>
            <p:custDataLst>
              <p:tags r:id="rId4"/>
            </p:custDataLst>
          </p:nvPr>
        </p:nvSpPr>
        <p:spPr>
          <a:xfrm rot="5400000">
            <a:off x="3047999" y="3579167"/>
            <a:ext cx="6096000" cy="461665"/>
          </a:xfrm>
          <a:prstGeom prst="rect">
            <a:avLst/>
          </a:prstGeom>
          <a:solidFill>
            <a:schemeClr val="bg1"/>
          </a:solidFill>
        </p:spPr>
        <p:txBody>
          <a:bodyPr wrap="square" rtlCol="0">
            <a:spAutoFit/>
          </a:bodyPr>
          <a:lstStyle/>
          <a:p>
            <a:pPr algn="dist"/>
            <a:r>
              <a:rPr lang="en-US" altLang="zh-CN" sz="2400" dirty="0">
                <a:latin typeface="Bauhaus 93" panose="04030905020B02020C02" pitchFamily="82" charset="0"/>
              </a:rPr>
              <a:t>PART TWO</a:t>
            </a:r>
            <a:endParaRPr lang="zh-CN" altLang="en-US" sz="2400" dirty="0">
              <a:latin typeface="Bauhaus 93" panose="04030905020B02020C02" pitchFamily="82" charset="0"/>
            </a:endParaRPr>
          </a:p>
        </p:txBody>
      </p:sp>
    </p:spTree>
    <p:custDataLst>
      <p:tags r:id="rId1"/>
    </p:custDataLst>
    <p:extLst>
      <p:ext uri="{BB962C8B-B14F-4D97-AF65-F5344CB8AC3E}">
        <p14:creationId xmlns:p14="http://schemas.microsoft.com/office/powerpoint/2010/main" val="1791679225"/>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set>
                                      <p:cBhvr>
                                        <p:cTn id="13" dur="1" fill="hold">
                                          <p:stCondLst>
                                            <p:cond delay="0"/>
                                          </p:stCondLst>
                                        </p:cTn>
                                        <p:tgtEl>
                                          <p:spTgt spid="4"/>
                                        </p:tgtEl>
                                        <p:attrNameLst>
                                          <p:attrName>style.visibility</p:attrName>
                                        </p:attrNameLst>
                                      </p:cBhvr>
                                      <p:to>
                                        <p:strVal val="visible"/>
                                      </p:to>
                                    </p:set>
                                    <p:anim to="" calcmode="lin" valueType="num">
                                      <p:cBhvr>
                                        <p:cTn id="14" dur="1500" fill="hold">
                                          <p:stCondLst>
                                            <p:cond delay="0"/>
                                          </p:stCondLst>
                                        </p:cTn>
                                        <p:tgtEl>
                                          <p:spTgt spid="4"/>
                                        </p:tgtEl>
                                        <p:attrNameLst>
                                          <p:attrName>ppt_w</p:attrName>
                                        </p:attrNameLst>
                                      </p:cBhvr>
                                      <p:tavLst>
                                        <p:tav tm="0">
                                          <p:val>
                                            <p:strVal val="0"/>
                                          </p:val>
                                        </p:tav>
                                        <p:tav tm="100000">
                                          <p:val>
                                            <p:strVal val="#ppt_w"/>
                                          </p:val>
                                        </p:tav>
                                      </p:tavLst>
                                    </p:anim>
                                    <p:anim to="" calcmode="lin" valueType="num">
                                      <p:cBhvr>
                                        <p:cTn id="15" dur="1500" fill="hold">
                                          <p:stCondLst>
                                            <p:cond delay="0"/>
                                          </p:stCondLst>
                                        </p:cTn>
                                        <p:tgtEl>
                                          <p:spTgt spid="4"/>
                                        </p:tgtEl>
                                        <p:attrNameLst>
                                          <p:attrName>ppt_h</p:attrName>
                                        </p:attrNameLst>
                                      </p:cBhvr>
                                      <p:tavLst>
                                        <p:tav tm="0">
                                          <p:val>
                                            <p:strVal val="0"/>
                                          </p:val>
                                        </p:tav>
                                        <p:tav tm="100000">
                                          <p:val>
                                            <p:strVal val="#ppt_h"/>
                                          </p:val>
                                        </p:tav>
                                      </p:tavLst>
                                    </p:anim>
                                    <p:animEffect filter="fade">
                                      <p:cBhvr>
                                        <p:cTn id="16" dur="1500">
                                          <p:stCondLst>
                                            <p:cond delay="0"/>
                                          </p:stCondLst>
                                        </p:cTn>
                                        <p:tgtEl>
                                          <p:spTgt spid="4"/>
                                        </p:tgtEl>
                                      </p:cBhvr>
                                    </p:animEffect>
                                  </p:childTnLst>
                                </p:cTn>
                              </p:par>
                              <p:par>
                                <p:cTn id="17" presetID="2" presetClass="entr" presetSubtype="1" decel="100000" fill="hold" grpId="0" nodeType="withEffect">
                                  <p:stCondLst>
                                    <p:cond delay="250"/>
                                  </p:stCondLst>
                                  <p:childTnLst>
                                    <p:set>
                                      <p:cBhvr>
                                        <p:cTn id="18" dur="1" fill="hold">
                                          <p:stCondLst>
                                            <p:cond delay="0"/>
                                          </p:stCondLst>
                                        </p:cTn>
                                        <p:tgtEl>
                                          <p:spTgt spid="5">
                                            <p:txEl>
                                              <p:charRg st="4294967295" end="4294967295"/>
                                            </p:txEl>
                                          </p:spTgt>
                                        </p:tgtEl>
                                        <p:attrNameLst>
                                          <p:attrName>style.visibility</p:attrName>
                                        </p:attrNameLst>
                                      </p:cBhvr>
                                      <p:to>
                                        <p:strVal val="visible"/>
                                      </p:to>
                                    </p:set>
                                    <p:anim calcmode="lin" valueType="num">
                                      <p:cBhvr additive="base">
                                        <p:cTn id="19" dur="1500" fill="hold"/>
                                        <p:tgtEl>
                                          <p:spTgt spid="5">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20" dur="1500" fill="hold"/>
                                        <p:tgtEl>
                                          <p:spTgt spid="5">
                                            <p:txEl>
                                              <p:charRg st="4294967295" end="4294967295"/>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a:xfrm>
            <a:off x="1175086" y="889655"/>
            <a:ext cx="10080625" cy="253934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5" name="文本框 124"/>
          <p:cNvSpPr txBox="1"/>
          <p:nvPr/>
        </p:nvSpPr>
        <p:spPr>
          <a:xfrm>
            <a:off x="10724437" y="-3061"/>
            <a:ext cx="1040590" cy="3785652"/>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02</a:t>
            </a:r>
          </a:p>
          <a:p>
            <a:r>
              <a:rPr lang="zh-CN" altLang="en-US" sz="6000" dirty="0">
                <a:solidFill>
                  <a:schemeClr val="tx1"/>
                </a:solidFill>
                <a:latin typeface="+mn-lt"/>
              </a:rPr>
              <a:t>编译器</a:t>
            </a:r>
          </a:p>
        </p:txBody>
      </p:sp>
      <p:cxnSp>
        <p:nvCxnSpPr>
          <p:cNvPr id="126" name="直接连接符 125"/>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9" name="组合 138"/>
          <p:cNvGrpSpPr/>
          <p:nvPr/>
        </p:nvGrpSpPr>
        <p:grpSpPr>
          <a:xfrm>
            <a:off x="2605305" y="406888"/>
            <a:ext cx="7428678" cy="2689644"/>
            <a:chOff x="2735191" y="-390525"/>
            <a:chExt cx="5025030" cy="2689644"/>
          </a:xfrm>
        </p:grpSpPr>
        <p:sp>
          <p:nvSpPr>
            <p:cNvPr id="141" name="文本框 140"/>
            <p:cNvSpPr txBox="1"/>
            <p:nvPr/>
          </p:nvSpPr>
          <p:spPr>
            <a:xfrm>
              <a:off x="2735191" y="388211"/>
              <a:ext cx="5025030" cy="1910908"/>
            </a:xfrm>
            <a:prstGeom prst="rect">
              <a:avLst/>
            </a:prstGeom>
            <a:noFill/>
          </p:spPr>
          <p:txBody>
            <a:bodyPr wrap="square" rtlCol="0">
              <a:spAutoFit/>
              <a:scene3d>
                <a:camera prst="orthographicFront"/>
                <a:lightRig rig="threePt" dir="t"/>
              </a:scene3d>
              <a:sp3d contourW="12700"/>
            </a:bodyPr>
            <a:lstStyle/>
            <a:p>
              <a:pPr>
                <a:lnSpc>
                  <a:spcPct val="125000"/>
                </a:lnSpc>
              </a:pPr>
              <a:r>
                <a:rPr lang="zh-CN" altLang="en-US" sz="1600" dirty="0">
                  <a:solidFill>
                    <a:schemeClr val="bg1">
                      <a:lumMod val="50000"/>
                    </a:schemeClr>
                  </a:solidFill>
                  <a:latin typeface="造字工房朗宋（非商用）常规体" pitchFamily="2" charset="-122"/>
                  <a:ea typeface="造字工房朗宋（非商用）常规体" pitchFamily="2" charset="-122"/>
                </a:rPr>
                <a:t>编译器分为两个基本的组成部分：分析、综合，或者叫前端与后端。我们课程主要研究的就是分析部分，分析是将源程序分解为基本组成部分，并且在这些部分上加上语法结构，或者语义上不一致就提供可供修正的信息，最后生成中间表示形式，主要包括：词法分析、语法分析、符号表创建、语义分析、中间代码生成、部分代码优化、错误处理。综合则是从中间表示形式构建目标程序，包括代码优化与代码生成。</a:t>
              </a:r>
            </a:p>
          </p:txBody>
        </p:sp>
        <p:sp>
          <p:nvSpPr>
            <p:cNvPr id="140" name="TextBox 19"/>
            <p:cNvSpPr txBox="1"/>
            <p:nvPr/>
          </p:nvSpPr>
          <p:spPr>
            <a:xfrm>
              <a:off x="4573034" y="-390525"/>
              <a:ext cx="1393920" cy="52322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endParaRPr lang="en-US" sz="2800" dirty="0">
                <a:latin typeface="造字工房朗宋（非商用）常规体" pitchFamily="2" charset="-122"/>
                <a:ea typeface="造字工房朗宋（非商用）常规体" pitchFamily="2" charset="-122"/>
              </a:endParaRPr>
            </a:p>
          </p:txBody>
        </p:sp>
      </p:grpSp>
      <p:pic>
        <p:nvPicPr>
          <p:cNvPr id="131" name="图片 130">
            <a:extLst>
              <a:ext uri="{FF2B5EF4-FFF2-40B4-BE49-F238E27FC236}">
                <a16:creationId xmlns:a16="http://schemas.microsoft.com/office/drawing/2014/main" id="{1A2CFA8C-C18F-4230-A510-F57F4BFC9D8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3952" y="4185956"/>
            <a:ext cx="10428672" cy="752250"/>
          </a:xfrm>
          <a:prstGeom prst="rect">
            <a:avLst/>
          </a:prstGeom>
          <a:noFill/>
          <a:ln>
            <a:noFill/>
          </a:ln>
        </p:spPr>
      </p:pic>
    </p:spTree>
    <p:custDataLst>
      <p:tags r:id="rId1"/>
    </p:custDataLst>
    <p:extLst>
      <p:ext uri="{BB962C8B-B14F-4D97-AF65-F5344CB8AC3E}">
        <p14:creationId xmlns:p14="http://schemas.microsoft.com/office/powerpoint/2010/main" val="12207117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31" presetClass="entr" presetSubtype="0" fill="hold" nodeType="withEffect">
                                  <p:stCondLst>
                                    <p:cond delay="0"/>
                                  </p:stCondLst>
                                  <p:childTnLst>
                                    <p:set>
                                      <p:cBhvr>
                                        <p:cTn id="678" dur="1" fill="hold">
                                          <p:stCondLst>
                                            <p:cond delay="0"/>
                                          </p:stCondLst>
                                        </p:cTn>
                                        <p:tgtEl>
                                          <p:spTgt spid="126"/>
                                        </p:tgtEl>
                                        <p:attrNameLst>
                                          <p:attrName>style.visibility</p:attrName>
                                        </p:attrNameLst>
                                      </p:cBhvr>
                                      <p:to>
                                        <p:strVal val="visible"/>
                                      </p:to>
                                    </p:set>
                                    <p:anim calcmode="lin" valueType="num">
                                      <p:cBhvr>
                                        <p:cTn id="679" dur="1000" fill="hold"/>
                                        <p:tgtEl>
                                          <p:spTgt spid="126"/>
                                        </p:tgtEl>
                                        <p:attrNameLst>
                                          <p:attrName>ppt_w</p:attrName>
                                        </p:attrNameLst>
                                      </p:cBhvr>
                                      <p:tavLst>
                                        <p:tav tm="0">
                                          <p:val>
                                            <p:fltVal val="0"/>
                                          </p:val>
                                        </p:tav>
                                        <p:tav tm="100000">
                                          <p:val>
                                            <p:strVal val="#ppt_w"/>
                                          </p:val>
                                        </p:tav>
                                      </p:tavLst>
                                    </p:anim>
                                    <p:anim calcmode="lin" valueType="num">
                                      <p:cBhvr>
                                        <p:cTn id="680" dur="1000" fill="hold"/>
                                        <p:tgtEl>
                                          <p:spTgt spid="126"/>
                                        </p:tgtEl>
                                        <p:attrNameLst>
                                          <p:attrName>ppt_h</p:attrName>
                                        </p:attrNameLst>
                                      </p:cBhvr>
                                      <p:tavLst>
                                        <p:tav tm="0">
                                          <p:val>
                                            <p:fltVal val="0"/>
                                          </p:val>
                                        </p:tav>
                                        <p:tav tm="100000">
                                          <p:val>
                                            <p:strVal val="#ppt_h"/>
                                          </p:val>
                                        </p:tav>
                                      </p:tavLst>
                                    </p:anim>
                                    <p:anim calcmode="lin" valueType="num">
                                      <p:cBhvr>
                                        <p:cTn id="681" dur="1000" fill="hold"/>
                                        <p:tgtEl>
                                          <p:spTgt spid="126"/>
                                        </p:tgtEl>
                                        <p:attrNameLst>
                                          <p:attrName>style.rotation</p:attrName>
                                        </p:attrNameLst>
                                      </p:cBhvr>
                                      <p:tavLst>
                                        <p:tav tm="0">
                                          <p:val>
                                            <p:fltVal val="90"/>
                                          </p:val>
                                        </p:tav>
                                        <p:tav tm="100000">
                                          <p:val>
                                            <p:fltVal val="0"/>
                                          </p:val>
                                        </p:tav>
                                      </p:tavLst>
                                    </p:anim>
                                    <p:animEffect transition="in" filter="fade">
                                      <p:cBhvr>
                                        <p:cTn id="682" dur="1000"/>
                                        <p:tgtEl>
                                          <p:spTgt spid="126"/>
                                        </p:tgtEl>
                                      </p:cBhvr>
                                    </p:animEffect>
                                  </p:childTnLst>
                                </p:cTn>
                              </p:par>
                              <p:par>
                                <p:cTn id="683" presetID="10" presetClass="entr" presetSubtype="0" fill="hold" grpId="0" nodeType="withEffect">
                                  <p:stCondLst>
                                    <p:cond delay="250"/>
                                  </p:stCondLst>
                                  <p:childTnLst>
                                    <p:set>
                                      <p:cBhvr>
                                        <p:cTn id="684" dur="1" fill="hold">
                                          <p:stCondLst>
                                            <p:cond delay="0"/>
                                          </p:stCondLst>
                                        </p:cTn>
                                        <p:tgtEl>
                                          <p:spTgt spid="125"/>
                                        </p:tgtEl>
                                        <p:attrNameLst>
                                          <p:attrName>style.visibility</p:attrName>
                                        </p:attrNameLst>
                                      </p:cBhvr>
                                      <p:to>
                                        <p:strVal val="visible"/>
                                      </p:to>
                                    </p:set>
                                    <p:animEffect transition="in" filter="fade">
                                      <p:cBhvr>
                                        <p:cTn id="685" dur="500"/>
                                        <p:tgtEl>
                                          <p:spTgt spid="125"/>
                                        </p:tgtEl>
                                      </p:cBhvr>
                                    </p:animEffect>
                                  </p:childTnLst>
                                </p:cTn>
                              </p:par>
                              <p:par>
                                <p:cTn id="686" presetID="42" presetClass="path" presetSubtype="0" decel="30000" fill="hold" grpId="1" nodeType="withEffect">
                                  <p:stCondLst>
                                    <p:cond delay="250"/>
                                  </p:stCondLst>
                                  <p:childTnLst>
                                    <p:animMotion origin="layout" path="M 4.375E-6 -2.96296E-6 L 0.03372 0.04398 " pathEditMode="relative" rAng="0" ptsTypes="AA">
                                      <p:cBhvr>
                                        <p:cTn id="687" dur="750" spd="-100000" fill="hold"/>
                                        <p:tgtEl>
                                          <p:spTgt spid="125"/>
                                        </p:tgtEl>
                                        <p:attrNameLst>
                                          <p:attrName>ppt_x</p:attrName>
                                          <p:attrName>ppt_y</p:attrName>
                                        </p:attrNameLst>
                                      </p:cBhvr>
                                      <p:rCtr x="1680" y="2199"/>
                                    </p:animMotion>
                                  </p:childTnLst>
                                </p:cTn>
                              </p:par>
                            </p:childTnLst>
                          </p:cTn>
                        </p:par>
                        <p:par>
                          <p:cTn id="688" fill="hold">
                            <p:stCondLst>
                              <p:cond delay="1500"/>
                            </p:stCondLst>
                            <p:childTnLst>
                              <p:par>
                                <p:cTn id="689" presetID="22" presetClass="entr" presetSubtype="8" fill="hold" grpId="0" nodeType="afterEffect">
                                  <p:stCondLst>
                                    <p:cond delay="0"/>
                                  </p:stCondLst>
                                  <p:childTnLst>
                                    <p:set>
                                      <p:cBhvr>
                                        <p:cTn id="690" dur="1" fill="hold">
                                          <p:stCondLst>
                                            <p:cond delay="0"/>
                                          </p:stCondLst>
                                        </p:cTn>
                                        <p:tgtEl>
                                          <p:spTgt spid="127"/>
                                        </p:tgtEl>
                                        <p:attrNameLst>
                                          <p:attrName>style.visibility</p:attrName>
                                        </p:attrNameLst>
                                      </p:cBhvr>
                                      <p:to>
                                        <p:strVal val="visible"/>
                                      </p:to>
                                    </p:set>
                                    <p:animEffect transition="in" filter="wipe(left)">
                                      <p:cBhvr>
                                        <p:cTn id="691" dur="500"/>
                                        <p:tgtEl>
                                          <p:spTgt spid="127"/>
                                        </p:tgtEl>
                                      </p:cBhvr>
                                    </p:animEffect>
                                  </p:childTnLst>
                                </p:cTn>
                              </p:par>
                            </p:childTnLst>
                          </p:cTn>
                        </p:par>
                        <p:par>
                          <p:cTn id="692" fill="hold">
                            <p:stCondLst>
                              <p:cond delay="2000"/>
                            </p:stCondLst>
                            <p:childTnLst>
                              <p:par>
                                <p:cTn id="693" presetID="12" presetClass="entr" presetSubtype="8" fill="hold" nodeType="afterEffect">
                                  <p:stCondLst>
                                    <p:cond delay="0"/>
                                  </p:stCondLst>
                                  <p:childTnLst>
                                    <p:set>
                                      <p:cBhvr>
                                        <p:cTn id="694" dur="1" fill="hold">
                                          <p:stCondLst>
                                            <p:cond delay="0"/>
                                          </p:stCondLst>
                                        </p:cTn>
                                        <p:tgtEl>
                                          <p:spTgt spid="139"/>
                                        </p:tgtEl>
                                        <p:attrNameLst>
                                          <p:attrName>style.visibility</p:attrName>
                                        </p:attrNameLst>
                                      </p:cBhvr>
                                      <p:to>
                                        <p:strVal val="visible"/>
                                      </p:to>
                                    </p:set>
                                    <p:anim calcmode="lin" valueType="num">
                                      <p:cBhvr additive="base">
                                        <p:cTn id="695" dur="500"/>
                                        <p:tgtEl>
                                          <p:spTgt spid="139"/>
                                        </p:tgtEl>
                                        <p:attrNameLst>
                                          <p:attrName>ppt_x</p:attrName>
                                        </p:attrNameLst>
                                      </p:cBhvr>
                                      <p:tavLst>
                                        <p:tav tm="0">
                                          <p:val>
                                            <p:strVal val="#ppt_x-#ppt_w*1.125000"/>
                                          </p:val>
                                        </p:tav>
                                        <p:tav tm="100000">
                                          <p:val>
                                            <p:strVal val="#ppt_x"/>
                                          </p:val>
                                        </p:tav>
                                      </p:tavLst>
                                    </p:anim>
                                    <p:animEffect transition="in" filter="wipe(right)">
                                      <p:cBhvr>
                                        <p:cTn id="696"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25" grpId="0"/>
      <p:bldP spid="12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26" name="平行四边形 125"/>
          <p:cNvSpPr/>
          <p:nvPr/>
        </p:nvSpPr>
        <p:spPr>
          <a:xfrm>
            <a:off x="6640279" y="0"/>
            <a:ext cx="3946155" cy="5692462"/>
          </a:xfrm>
          <a:prstGeom prst="parallelogram">
            <a:avLst>
              <a:gd name="adj" fmla="val 93813"/>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7" name="平行四边形 126"/>
          <p:cNvSpPr/>
          <p:nvPr/>
        </p:nvSpPr>
        <p:spPr>
          <a:xfrm>
            <a:off x="6186154" y="4842457"/>
            <a:ext cx="1489656" cy="1983033"/>
          </a:xfrm>
          <a:prstGeom prst="parallelogram">
            <a:avLst>
              <a:gd name="adj" fmla="val 87703"/>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8" name="平行四边形 127"/>
          <p:cNvSpPr/>
          <p:nvPr/>
        </p:nvSpPr>
        <p:spPr>
          <a:xfrm>
            <a:off x="82726" y="2129246"/>
            <a:ext cx="1489656" cy="1983033"/>
          </a:xfrm>
          <a:prstGeom prst="parallelogram">
            <a:avLst>
              <a:gd name="adj" fmla="val 877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9" name="平行四边形 128"/>
          <p:cNvSpPr/>
          <p:nvPr/>
        </p:nvSpPr>
        <p:spPr>
          <a:xfrm>
            <a:off x="160000" y="1856485"/>
            <a:ext cx="1262593" cy="1728073"/>
          </a:xfrm>
          <a:prstGeom prst="parallelogram">
            <a:avLst>
              <a:gd name="adj" fmla="val 877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30" name="椭圆 129"/>
          <p:cNvSpPr/>
          <p:nvPr/>
        </p:nvSpPr>
        <p:spPr>
          <a:xfrm>
            <a:off x="7386885" y="3392488"/>
            <a:ext cx="1004552" cy="1004552"/>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133" name="组合 132"/>
          <p:cNvGrpSpPr/>
          <p:nvPr/>
        </p:nvGrpSpPr>
        <p:grpSpPr>
          <a:xfrm rot="5400000">
            <a:off x="7680573" y="3702305"/>
            <a:ext cx="430212" cy="439738"/>
            <a:chOff x="7146926" y="2851150"/>
            <a:chExt cx="430212" cy="439738"/>
          </a:xfrm>
        </p:grpSpPr>
        <p:sp>
          <p:nvSpPr>
            <p:cNvPr id="134" name="Freeform 346"/>
            <p:cNvSpPr>
              <a:spLocks/>
            </p:cNvSpPr>
            <p:nvPr/>
          </p:nvSpPr>
          <p:spPr bwMode="auto">
            <a:xfrm>
              <a:off x="7348538" y="2851150"/>
              <a:ext cx="228600" cy="227013"/>
            </a:xfrm>
            <a:custGeom>
              <a:avLst/>
              <a:gdLst>
                <a:gd name="T0" fmla="*/ 17 w 67"/>
                <a:gd name="T1" fmla="*/ 66 h 66"/>
                <a:gd name="T2" fmla="*/ 19 w 67"/>
                <a:gd name="T3" fmla="*/ 66 h 66"/>
                <a:gd name="T4" fmla="*/ 32 w 67"/>
                <a:gd name="T5" fmla="*/ 61 h 66"/>
                <a:gd name="T6" fmla="*/ 62 w 67"/>
                <a:gd name="T7" fmla="*/ 31 h 66"/>
                <a:gd name="T8" fmla="*/ 67 w 67"/>
                <a:gd name="T9" fmla="*/ 18 h 66"/>
                <a:gd name="T10" fmla="*/ 62 w 67"/>
                <a:gd name="T11" fmla="*/ 5 h 66"/>
                <a:gd name="T12" fmla="*/ 49 w 67"/>
                <a:gd name="T13" fmla="*/ 0 h 66"/>
                <a:gd name="T14" fmla="*/ 49 w 67"/>
                <a:gd name="T15" fmla="*/ 0 h 66"/>
                <a:gd name="T16" fmla="*/ 36 w 67"/>
                <a:gd name="T17" fmla="*/ 5 h 66"/>
                <a:gd name="T18" fmla="*/ 6 w 67"/>
                <a:gd name="T19" fmla="*/ 35 h 66"/>
                <a:gd name="T20" fmla="*/ 1 w 67"/>
                <a:gd name="T21" fmla="*/ 52 h 66"/>
                <a:gd name="T22" fmla="*/ 4 w 67"/>
                <a:gd name="T23" fmla="*/ 53 h 66"/>
                <a:gd name="T24" fmla="*/ 5 w 67"/>
                <a:gd name="T25" fmla="*/ 51 h 66"/>
                <a:gd name="T26" fmla="*/ 9 w 67"/>
                <a:gd name="T27" fmla="*/ 38 h 66"/>
                <a:gd name="T28" fmla="*/ 39 w 67"/>
                <a:gd name="T29" fmla="*/ 8 h 66"/>
                <a:gd name="T30" fmla="*/ 49 w 67"/>
                <a:gd name="T31" fmla="*/ 4 h 66"/>
                <a:gd name="T32" fmla="*/ 59 w 67"/>
                <a:gd name="T33" fmla="*/ 8 h 66"/>
                <a:gd name="T34" fmla="*/ 63 w 67"/>
                <a:gd name="T35" fmla="*/ 18 h 66"/>
                <a:gd name="T36" fmla="*/ 59 w 67"/>
                <a:gd name="T37" fmla="*/ 28 h 66"/>
                <a:gd name="T38" fmla="*/ 29 w 67"/>
                <a:gd name="T39" fmla="*/ 58 h 66"/>
                <a:gd name="T40" fmla="*/ 17 w 67"/>
                <a:gd name="T41" fmla="*/ 62 h 66"/>
                <a:gd name="T42" fmla="*/ 15 w 67"/>
                <a:gd name="T43" fmla="*/ 64 h 66"/>
                <a:gd name="T44" fmla="*/ 17 w 67"/>
                <a:gd name="T4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6">
                  <a:moveTo>
                    <a:pt x="17" y="66"/>
                  </a:moveTo>
                  <a:cubicBezTo>
                    <a:pt x="18" y="66"/>
                    <a:pt x="18" y="66"/>
                    <a:pt x="19" y="66"/>
                  </a:cubicBezTo>
                  <a:cubicBezTo>
                    <a:pt x="24" y="66"/>
                    <a:pt x="28" y="64"/>
                    <a:pt x="32" y="61"/>
                  </a:cubicBezTo>
                  <a:cubicBezTo>
                    <a:pt x="62" y="31"/>
                    <a:pt x="62" y="31"/>
                    <a:pt x="62" y="31"/>
                  </a:cubicBezTo>
                  <a:cubicBezTo>
                    <a:pt x="65" y="27"/>
                    <a:pt x="67" y="23"/>
                    <a:pt x="67" y="18"/>
                  </a:cubicBezTo>
                  <a:cubicBezTo>
                    <a:pt x="67" y="13"/>
                    <a:pt x="65" y="9"/>
                    <a:pt x="62" y="5"/>
                  </a:cubicBezTo>
                  <a:cubicBezTo>
                    <a:pt x="58" y="2"/>
                    <a:pt x="54" y="0"/>
                    <a:pt x="49" y="0"/>
                  </a:cubicBezTo>
                  <a:cubicBezTo>
                    <a:pt x="49" y="0"/>
                    <a:pt x="49" y="0"/>
                    <a:pt x="49" y="0"/>
                  </a:cubicBezTo>
                  <a:cubicBezTo>
                    <a:pt x="44" y="0"/>
                    <a:pt x="39" y="2"/>
                    <a:pt x="36" y="5"/>
                  </a:cubicBezTo>
                  <a:cubicBezTo>
                    <a:pt x="6" y="35"/>
                    <a:pt x="6" y="35"/>
                    <a:pt x="6" y="35"/>
                  </a:cubicBezTo>
                  <a:cubicBezTo>
                    <a:pt x="2" y="39"/>
                    <a:pt x="0" y="46"/>
                    <a:pt x="1" y="52"/>
                  </a:cubicBezTo>
                  <a:cubicBezTo>
                    <a:pt x="1" y="53"/>
                    <a:pt x="3" y="53"/>
                    <a:pt x="4" y="53"/>
                  </a:cubicBezTo>
                  <a:cubicBezTo>
                    <a:pt x="5" y="53"/>
                    <a:pt x="6" y="52"/>
                    <a:pt x="5" y="51"/>
                  </a:cubicBezTo>
                  <a:cubicBezTo>
                    <a:pt x="4" y="46"/>
                    <a:pt x="6" y="41"/>
                    <a:pt x="9" y="38"/>
                  </a:cubicBezTo>
                  <a:cubicBezTo>
                    <a:pt x="39" y="8"/>
                    <a:pt x="39" y="8"/>
                    <a:pt x="39" y="8"/>
                  </a:cubicBezTo>
                  <a:cubicBezTo>
                    <a:pt x="42" y="6"/>
                    <a:pt x="45" y="4"/>
                    <a:pt x="49" y="4"/>
                  </a:cubicBezTo>
                  <a:cubicBezTo>
                    <a:pt x="53" y="4"/>
                    <a:pt x="56" y="6"/>
                    <a:pt x="59" y="8"/>
                  </a:cubicBezTo>
                  <a:cubicBezTo>
                    <a:pt x="61" y="11"/>
                    <a:pt x="63" y="14"/>
                    <a:pt x="63" y="18"/>
                  </a:cubicBezTo>
                  <a:cubicBezTo>
                    <a:pt x="63" y="22"/>
                    <a:pt x="61" y="25"/>
                    <a:pt x="59" y="28"/>
                  </a:cubicBezTo>
                  <a:cubicBezTo>
                    <a:pt x="29" y="58"/>
                    <a:pt x="29" y="58"/>
                    <a:pt x="29" y="58"/>
                  </a:cubicBezTo>
                  <a:cubicBezTo>
                    <a:pt x="26" y="61"/>
                    <a:pt x="22" y="62"/>
                    <a:pt x="17" y="62"/>
                  </a:cubicBezTo>
                  <a:cubicBezTo>
                    <a:pt x="16" y="62"/>
                    <a:pt x="15" y="62"/>
                    <a:pt x="15" y="64"/>
                  </a:cubicBezTo>
                  <a:cubicBezTo>
                    <a:pt x="15" y="65"/>
                    <a:pt x="16" y="66"/>
                    <a:pt x="17" y="66"/>
                  </a:cubicBezTo>
                  <a:close/>
                </a:path>
              </a:pathLst>
            </a:custGeom>
            <a:solidFill>
              <a:srgbClr val="808184"/>
            </a:solidFill>
            <a:ln w="2857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zh-CN" altLang="en-US">
                <a:latin typeface="造字工房尚雅（非商用）常规体" pitchFamily="2" charset="-122"/>
                <a:ea typeface="造字工房尚雅（非商用）常规体" pitchFamily="2" charset="-122"/>
              </a:endParaRPr>
            </a:p>
          </p:txBody>
        </p:sp>
        <p:sp>
          <p:nvSpPr>
            <p:cNvPr id="135" name="Freeform 347"/>
            <p:cNvSpPr>
              <a:spLocks/>
            </p:cNvSpPr>
            <p:nvPr/>
          </p:nvSpPr>
          <p:spPr bwMode="auto">
            <a:xfrm>
              <a:off x="7146926" y="3063875"/>
              <a:ext cx="228600" cy="227013"/>
            </a:xfrm>
            <a:custGeom>
              <a:avLst/>
              <a:gdLst>
                <a:gd name="T0" fmla="*/ 61 w 67"/>
                <a:gd name="T1" fmla="*/ 31 h 66"/>
                <a:gd name="T2" fmla="*/ 65 w 67"/>
                <a:gd name="T3" fmla="*/ 14 h 66"/>
                <a:gd name="T4" fmla="*/ 63 w 67"/>
                <a:gd name="T5" fmla="*/ 12 h 66"/>
                <a:gd name="T6" fmla="*/ 61 w 67"/>
                <a:gd name="T7" fmla="*/ 15 h 66"/>
                <a:gd name="T8" fmla="*/ 58 w 67"/>
                <a:gd name="T9" fmla="*/ 28 h 66"/>
                <a:gd name="T10" fmla="*/ 28 w 67"/>
                <a:gd name="T11" fmla="*/ 58 h 66"/>
                <a:gd name="T12" fmla="*/ 18 w 67"/>
                <a:gd name="T13" fmla="*/ 62 h 66"/>
                <a:gd name="T14" fmla="*/ 8 w 67"/>
                <a:gd name="T15" fmla="*/ 58 h 66"/>
                <a:gd name="T16" fmla="*/ 4 w 67"/>
                <a:gd name="T17" fmla="*/ 48 h 66"/>
                <a:gd name="T18" fmla="*/ 8 w 67"/>
                <a:gd name="T19" fmla="*/ 38 h 66"/>
                <a:gd name="T20" fmla="*/ 38 w 67"/>
                <a:gd name="T21" fmla="*/ 8 h 66"/>
                <a:gd name="T22" fmla="*/ 50 w 67"/>
                <a:gd name="T23" fmla="*/ 4 h 66"/>
                <a:gd name="T24" fmla="*/ 52 w 67"/>
                <a:gd name="T25" fmla="*/ 2 h 66"/>
                <a:gd name="T26" fmla="*/ 50 w 67"/>
                <a:gd name="T27" fmla="*/ 0 h 66"/>
                <a:gd name="T28" fmla="*/ 35 w 67"/>
                <a:gd name="T29" fmla="*/ 5 h 66"/>
                <a:gd name="T30" fmla="*/ 5 w 67"/>
                <a:gd name="T31" fmla="*/ 35 h 66"/>
                <a:gd name="T32" fmla="*/ 0 w 67"/>
                <a:gd name="T33" fmla="*/ 48 h 66"/>
                <a:gd name="T34" fmla="*/ 5 w 67"/>
                <a:gd name="T35" fmla="*/ 61 h 66"/>
                <a:gd name="T36" fmla="*/ 18 w 67"/>
                <a:gd name="T37" fmla="*/ 66 h 66"/>
                <a:gd name="T38" fmla="*/ 18 w 67"/>
                <a:gd name="T39" fmla="*/ 66 h 66"/>
                <a:gd name="T40" fmla="*/ 31 w 67"/>
                <a:gd name="T41" fmla="*/ 61 h 66"/>
                <a:gd name="T42" fmla="*/ 61 w 67"/>
                <a:gd name="T43"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66">
                  <a:moveTo>
                    <a:pt x="61" y="31"/>
                  </a:moveTo>
                  <a:cubicBezTo>
                    <a:pt x="65" y="26"/>
                    <a:pt x="67" y="20"/>
                    <a:pt x="65" y="14"/>
                  </a:cubicBezTo>
                  <a:cubicBezTo>
                    <a:pt x="65" y="13"/>
                    <a:pt x="64" y="12"/>
                    <a:pt x="63" y="12"/>
                  </a:cubicBezTo>
                  <a:cubicBezTo>
                    <a:pt x="62" y="12"/>
                    <a:pt x="61" y="14"/>
                    <a:pt x="61" y="15"/>
                  </a:cubicBezTo>
                  <a:cubicBezTo>
                    <a:pt x="62" y="20"/>
                    <a:pt x="61" y="25"/>
                    <a:pt x="58" y="28"/>
                  </a:cubicBezTo>
                  <a:cubicBezTo>
                    <a:pt x="28" y="58"/>
                    <a:pt x="28" y="58"/>
                    <a:pt x="28" y="58"/>
                  </a:cubicBezTo>
                  <a:cubicBezTo>
                    <a:pt x="25" y="60"/>
                    <a:pt x="22" y="62"/>
                    <a:pt x="18" y="62"/>
                  </a:cubicBezTo>
                  <a:cubicBezTo>
                    <a:pt x="14" y="62"/>
                    <a:pt x="11" y="60"/>
                    <a:pt x="8" y="58"/>
                  </a:cubicBezTo>
                  <a:cubicBezTo>
                    <a:pt x="6" y="55"/>
                    <a:pt x="4" y="52"/>
                    <a:pt x="4" y="48"/>
                  </a:cubicBezTo>
                  <a:cubicBezTo>
                    <a:pt x="4" y="44"/>
                    <a:pt x="6" y="41"/>
                    <a:pt x="8" y="38"/>
                  </a:cubicBezTo>
                  <a:cubicBezTo>
                    <a:pt x="38" y="8"/>
                    <a:pt x="38" y="8"/>
                    <a:pt x="38" y="8"/>
                  </a:cubicBezTo>
                  <a:cubicBezTo>
                    <a:pt x="41" y="5"/>
                    <a:pt x="45" y="4"/>
                    <a:pt x="50" y="4"/>
                  </a:cubicBezTo>
                  <a:cubicBezTo>
                    <a:pt x="51" y="4"/>
                    <a:pt x="52" y="4"/>
                    <a:pt x="52" y="2"/>
                  </a:cubicBezTo>
                  <a:cubicBezTo>
                    <a:pt x="52" y="1"/>
                    <a:pt x="51" y="0"/>
                    <a:pt x="50" y="0"/>
                  </a:cubicBezTo>
                  <a:cubicBezTo>
                    <a:pt x="44" y="0"/>
                    <a:pt x="39" y="1"/>
                    <a:pt x="35" y="5"/>
                  </a:cubicBezTo>
                  <a:cubicBezTo>
                    <a:pt x="5" y="35"/>
                    <a:pt x="5" y="35"/>
                    <a:pt x="5" y="35"/>
                  </a:cubicBezTo>
                  <a:cubicBezTo>
                    <a:pt x="2" y="39"/>
                    <a:pt x="0" y="43"/>
                    <a:pt x="0" y="48"/>
                  </a:cubicBezTo>
                  <a:cubicBezTo>
                    <a:pt x="0" y="53"/>
                    <a:pt x="2" y="57"/>
                    <a:pt x="5" y="61"/>
                  </a:cubicBezTo>
                  <a:cubicBezTo>
                    <a:pt x="9" y="64"/>
                    <a:pt x="13" y="66"/>
                    <a:pt x="18" y="66"/>
                  </a:cubicBezTo>
                  <a:cubicBezTo>
                    <a:pt x="18" y="66"/>
                    <a:pt x="18" y="66"/>
                    <a:pt x="18" y="66"/>
                  </a:cubicBezTo>
                  <a:cubicBezTo>
                    <a:pt x="23" y="66"/>
                    <a:pt x="27" y="64"/>
                    <a:pt x="31" y="61"/>
                  </a:cubicBezTo>
                  <a:lnTo>
                    <a:pt x="61" y="31"/>
                  </a:lnTo>
                  <a:close/>
                </a:path>
              </a:pathLst>
            </a:custGeom>
            <a:solidFill>
              <a:srgbClr val="808184"/>
            </a:solidFill>
            <a:ln w="2857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zh-CN" altLang="en-US">
                <a:latin typeface="造字工房尚雅（非商用）常规体" pitchFamily="2" charset="-122"/>
                <a:ea typeface="造字工房尚雅（非商用）常规体" pitchFamily="2" charset="-122"/>
              </a:endParaRPr>
            </a:p>
          </p:txBody>
        </p:sp>
        <p:sp>
          <p:nvSpPr>
            <p:cNvPr id="136" name="Freeform 348"/>
            <p:cNvSpPr>
              <a:spLocks/>
            </p:cNvSpPr>
            <p:nvPr/>
          </p:nvSpPr>
          <p:spPr bwMode="auto">
            <a:xfrm>
              <a:off x="7259638" y="2971800"/>
              <a:ext cx="201613" cy="198438"/>
            </a:xfrm>
            <a:custGeom>
              <a:avLst/>
              <a:gdLst>
                <a:gd name="T0" fmla="*/ 58 w 59"/>
                <a:gd name="T1" fmla="*/ 0 h 58"/>
                <a:gd name="T2" fmla="*/ 55 w 59"/>
                <a:gd name="T3" fmla="*/ 0 h 58"/>
                <a:gd name="T4" fmla="*/ 1 w 59"/>
                <a:gd name="T5" fmla="*/ 54 h 58"/>
                <a:gd name="T6" fmla="*/ 1 w 59"/>
                <a:gd name="T7" fmla="*/ 58 h 58"/>
                <a:gd name="T8" fmla="*/ 2 w 59"/>
                <a:gd name="T9" fmla="*/ 58 h 58"/>
                <a:gd name="T10" fmla="*/ 4 w 59"/>
                <a:gd name="T11" fmla="*/ 58 h 58"/>
                <a:gd name="T12" fmla="*/ 58 w 59"/>
                <a:gd name="T13" fmla="*/ 4 h 58"/>
                <a:gd name="T14" fmla="*/ 58 w 59"/>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8">
                  <a:moveTo>
                    <a:pt x="58" y="0"/>
                  </a:moveTo>
                  <a:cubicBezTo>
                    <a:pt x="57" y="0"/>
                    <a:pt x="56" y="0"/>
                    <a:pt x="55" y="0"/>
                  </a:cubicBezTo>
                  <a:cubicBezTo>
                    <a:pt x="1" y="54"/>
                    <a:pt x="1" y="54"/>
                    <a:pt x="1" y="54"/>
                  </a:cubicBezTo>
                  <a:cubicBezTo>
                    <a:pt x="0" y="55"/>
                    <a:pt x="0" y="57"/>
                    <a:pt x="1" y="58"/>
                  </a:cubicBezTo>
                  <a:cubicBezTo>
                    <a:pt x="1" y="58"/>
                    <a:pt x="2" y="58"/>
                    <a:pt x="2" y="58"/>
                  </a:cubicBezTo>
                  <a:cubicBezTo>
                    <a:pt x="3" y="58"/>
                    <a:pt x="4" y="58"/>
                    <a:pt x="4" y="58"/>
                  </a:cubicBezTo>
                  <a:cubicBezTo>
                    <a:pt x="58" y="4"/>
                    <a:pt x="58" y="4"/>
                    <a:pt x="58" y="4"/>
                  </a:cubicBezTo>
                  <a:cubicBezTo>
                    <a:pt x="59" y="3"/>
                    <a:pt x="59" y="1"/>
                    <a:pt x="58" y="0"/>
                  </a:cubicBezTo>
                  <a:close/>
                </a:path>
              </a:pathLst>
            </a:custGeom>
            <a:solidFill>
              <a:srgbClr val="808184"/>
            </a:solidFill>
            <a:ln w="2857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zh-CN" altLang="en-US">
                <a:latin typeface="造字工房尚雅（非商用）常规体" pitchFamily="2" charset="-122"/>
                <a:ea typeface="造字工房尚雅（非商用）常规体" pitchFamily="2" charset="-122"/>
              </a:endParaRPr>
            </a:p>
          </p:txBody>
        </p:sp>
      </p:grpSp>
      <p:sp>
        <p:nvSpPr>
          <p:cNvPr id="137" name="文本框 136"/>
          <p:cNvSpPr txBox="1"/>
          <p:nvPr/>
        </p:nvSpPr>
        <p:spPr>
          <a:xfrm>
            <a:off x="10724437" y="-3061"/>
            <a:ext cx="1140924" cy="6555641"/>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造字工房尚雅（非商用）常规体" pitchFamily="2" charset="-122"/>
                <a:ea typeface="造字工房尚雅（非商用）常规体" pitchFamily="2" charset="-122"/>
              </a:rPr>
              <a:t>02</a:t>
            </a:r>
          </a:p>
          <a:p>
            <a:r>
              <a:rPr lang="zh-CN" altLang="en-US" sz="6000" dirty="0">
                <a:solidFill>
                  <a:schemeClr val="tx1"/>
                </a:solidFill>
                <a:latin typeface="造字工房尚雅（非商用）常规体" pitchFamily="2" charset="-122"/>
                <a:ea typeface="造字工房尚雅（非商用）常规体" pitchFamily="2" charset="-122"/>
              </a:rPr>
              <a:t>汇编代码生成</a:t>
            </a:r>
          </a:p>
        </p:txBody>
      </p:sp>
      <p:cxnSp>
        <p:nvCxnSpPr>
          <p:cNvPr id="138" name="直接连接符 137"/>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139" name="图片 138">
            <a:extLst>
              <a:ext uri="{FF2B5EF4-FFF2-40B4-BE49-F238E27FC236}">
                <a16:creationId xmlns:a16="http://schemas.microsoft.com/office/drawing/2014/main" id="{A0F022FB-91A9-4A43-9FB0-8CFA918BD166}"/>
              </a:ext>
            </a:extLst>
          </p:cNvPr>
          <p:cNvPicPr/>
          <p:nvPr/>
        </p:nvPicPr>
        <p:blipFill>
          <a:blip r:embed="rId4"/>
          <a:stretch>
            <a:fillRect/>
          </a:stretch>
        </p:blipFill>
        <p:spPr>
          <a:xfrm>
            <a:off x="1577520" y="477051"/>
            <a:ext cx="8176138" cy="5830873"/>
          </a:xfrm>
          <a:prstGeom prst="rect">
            <a:avLst/>
          </a:prstGeom>
        </p:spPr>
      </p:pic>
    </p:spTree>
    <p:custDataLst>
      <p:tags r:id="rId1"/>
    </p:custDataLst>
    <p:extLst>
      <p:ext uri="{BB962C8B-B14F-4D97-AF65-F5344CB8AC3E}">
        <p14:creationId xmlns:p14="http://schemas.microsoft.com/office/powerpoint/2010/main" val="245479509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31" presetClass="entr" presetSubtype="0" fill="hold" nodeType="withEffect">
                                  <p:stCondLst>
                                    <p:cond delay="0"/>
                                  </p:stCondLst>
                                  <p:childTnLst>
                                    <p:set>
                                      <p:cBhvr>
                                        <p:cTn id="678" dur="1" fill="hold">
                                          <p:stCondLst>
                                            <p:cond delay="0"/>
                                          </p:stCondLst>
                                        </p:cTn>
                                        <p:tgtEl>
                                          <p:spTgt spid="138"/>
                                        </p:tgtEl>
                                        <p:attrNameLst>
                                          <p:attrName>style.visibility</p:attrName>
                                        </p:attrNameLst>
                                      </p:cBhvr>
                                      <p:to>
                                        <p:strVal val="visible"/>
                                      </p:to>
                                    </p:set>
                                    <p:anim calcmode="lin" valueType="num">
                                      <p:cBhvr>
                                        <p:cTn id="679" dur="1000" fill="hold"/>
                                        <p:tgtEl>
                                          <p:spTgt spid="138"/>
                                        </p:tgtEl>
                                        <p:attrNameLst>
                                          <p:attrName>ppt_w</p:attrName>
                                        </p:attrNameLst>
                                      </p:cBhvr>
                                      <p:tavLst>
                                        <p:tav tm="0">
                                          <p:val>
                                            <p:fltVal val="0"/>
                                          </p:val>
                                        </p:tav>
                                        <p:tav tm="100000">
                                          <p:val>
                                            <p:strVal val="#ppt_w"/>
                                          </p:val>
                                        </p:tav>
                                      </p:tavLst>
                                    </p:anim>
                                    <p:anim calcmode="lin" valueType="num">
                                      <p:cBhvr>
                                        <p:cTn id="680" dur="1000" fill="hold"/>
                                        <p:tgtEl>
                                          <p:spTgt spid="138"/>
                                        </p:tgtEl>
                                        <p:attrNameLst>
                                          <p:attrName>ppt_h</p:attrName>
                                        </p:attrNameLst>
                                      </p:cBhvr>
                                      <p:tavLst>
                                        <p:tav tm="0">
                                          <p:val>
                                            <p:fltVal val="0"/>
                                          </p:val>
                                        </p:tav>
                                        <p:tav tm="100000">
                                          <p:val>
                                            <p:strVal val="#ppt_h"/>
                                          </p:val>
                                        </p:tav>
                                      </p:tavLst>
                                    </p:anim>
                                    <p:anim calcmode="lin" valueType="num">
                                      <p:cBhvr>
                                        <p:cTn id="681" dur="1000" fill="hold"/>
                                        <p:tgtEl>
                                          <p:spTgt spid="138"/>
                                        </p:tgtEl>
                                        <p:attrNameLst>
                                          <p:attrName>style.rotation</p:attrName>
                                        </p:attrNameLst>
                                      </p:cBhvr>
                                      <p:tavLst>
                                        <p:tav tm="0">
                                          <p:val>
                                            <p:fltVal val="90"/>
                                          </p:val>
                                        </p:tav>
                                        <p:tav tm="100000">
                                          <p:val>
                                            <p:fltVal val="0"/>
                                          </p:val>
                                        </p:tav>
                                      </p:tavLst>
                                    </p:anim>
                                    <p:animEffect transition="in" filter="fade">
                                      <p:cBhvr>
                                        <p:cTn id="682" dur="1000"/>
                                        <p:tgtEl>
                                          <p:spTgt spid="138"/>
                                        </p:tgtEl>
                                      </p:cBhvr>
                                    </p:animEffect>
                                  </p:childTnLst>
                                </p:cTn>
                              </p:par>
                              <p:par>
                                <p:cTn id="683" presetID="10" presetClass="entr" presetSubtype="0" fill="hold" grpId="0" nodeType="withEffect">
                                  <p:stCondLst>
                                    <p:cond delay="250"/>
                                  </p:stCondLst>
                                  <p:childTnLst>
                                    <p:set>
                                      <p:cBhvr>
                                        <p:cTn id="684" dur="1" fill="hold">
                                          <p:stCondLst>
                                            <p:cond delay="0"/>
                                          </p:stCondLst>
                                        </p:cTn>
                                        <p:tgtEl>
                                          <p:spTgt spid="137"/>
                                        </p:tgtEl>
                                        <p:attrNameLst>
                                          <p:attrName>style.visibility</p:attrName>
                                        </p:attrNameLst>
                                      </p:cBhvr>
                                      <p:to>
                                        <p:strVal val="visible"/>
                                      </p:to>
                                    </p:set>
                                    <p:animEffect transition="in" filter="fade">
                                      <p:cBhvr>
                                        <p:cTn id="685" dur="500"/>
                                        <p:tgtEl>
                                          <p:spTgt spid="137"/>
                                        </p:tgtEl>
                                      </p:cBhvr>
                                    </p:animEffect>
                                  </p:childTnLst>
                                </p:cTn>
                              </p:par>
                              <p:par>
                                <p:cTn id="686" presetID="42" presetClass="path" presetSubtype="0" decel="30000" fill="hold" grpId="1" nodeType="withEffect">
                                  <p:stCondLst>
                                    <p:cond delay="250"/>
                                  </p:stCondLst>
                                  <p:childTnLst>
                                    <p:animMotion origin="layout" path="M -2.29167E-6 3.7037E-6 L 0.03373 0.04398 " pathEditMode="relative" rAng="0" ptsTypes="AA">
                                      <p:cBhvr>
                                        <p:cTn id="687" dur="750" spd="-100000" fill="hold"/>
                                        <p:tgtEl>
                                          <p:spTgt spid="137"/>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37" grpId="0"/>
      <p:bldP spid="13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26" name="平行四边形 125"/>
          <p:cNvSpPr/>
          <p:nvPr/>
        </p:nvSpPr>
        <p:spPr>
          <a:xfrm>
            <a:off x="6640279" y="0"/>
            <a:ext cx="3946155" cy="5692462"/>
          </a:xfrm>
          <a:prstGeom prst="parallelogram">
            <a:avLst>
              <a:gd name="adj" fmla="val 93813"/>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7" name="平行四边形 126"/>
          <p:cNvSpPr/>
          <p:nvPr/>
        </p:nvSpPr>
        <p:spPr>
          <a:xfrm>
            <a:off x="6186154" y="4842457"/>
            <a:ext cx="1489656" cy="1983033"/>
          </a:xfrm>
          <a:prstGeom prst="parallelogram">
            <a:avLst>
              <a:gd name="adj" fmla="val 87703"/>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8" name="平行四边形 127"/>
          <p:cNvSpPr/>
          <p:nvPr/>
        </p:nvSpPr>
        <p:spPr>
          <a:xfrm>
            <a:off x="82726" y="2129246"/>
            <a:ext cx="1489656" cy="1983033"/>
          </a:xfrm>
          <a:prstGeom prst="parallelogram">
            <a:avLst>
              <a:gd name="adj" fmla="val 877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9" name="平行四边形 128"/>
          <p:cNvSpPr/>
          <p:nvPr/>
        </p:nvSpPr>
        <p:spPr>
          <a:xfrm>
            <a:off x="160000" y="1856485"/>
            <a:ext cx="1262593" cy="1728073"/>
          </a:xfrm>
          <a:prstGeom prst="parallelogram">
            <a:avLst>
              <a:gd name="adj" fmla="val 877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30" name="椭圆 129"/>
          <p:cNvSpPr/>
          <p:nvPr/>
        </p:nvSpPr>
        <p:spPr>
          <a:xfrm>
            <a:off x="7386885" y="3392488"/>
            <a:ext cx="1004552" cy="1004552"/>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133" name="组合 132"/>
          <p:cNvGrpSpPr/>
          <p:nvPr/>
        </p:nvGrpSpPr>
        <p:grpSpPr>
          <a:xfrm rot="5400000">
            <a:off x="7680573" y="3702305"/>
            <a:ext cx="430212" cy="439738"/>
            <a:chOff x="7146926" y="2851150"/>
            <a:chExt cx="430212" cy="439738"/>
          </a:xfrm>
        </p:grpSpPr>
        <p:sp>
          <p:nvSpPr>
            <p:cNvPr id="134" name="Freeform 346"/>
            <p:cNvSpPr>
              <a:spLocks/>
            </p:cNvSpPr>
            <p:nvPr/>
          </p:nvSpPr>
          <p:spPr bwMode="auto">
            <a:xfrm>
              <a:off x="7348538" y="2851150"/>
              <a:ext cx="228600" cy="227013"/>
            </a:xfrm>
            <a:custGeom>
              <a:avLst/>
              <a:gdLst>
                <a:gd name="T0" fmla="*/ 17 w 67"/>
                <a:gd name="T1" fmla="*/ 66 h 66"/>
                <a:gd name="T2" fmla="*/ 19 w 67"/>
                <a:gd name="T3" fmla="*/ 66 h 66"/>
                <a:gd name="T4" fmla="*/ 32 w 67"/>
                <a:gd name="T5" fmla="*/ 61 h 66"/>
                <a:gd name="T6" fmla="*/ 62 w 67"/>
                <a:gd name="T7" fmla="*/ 31 h 66"/>
                <a:gd name="T8" fmla="*/ 67 w 67"/>
                <a:gd name="T9" fmla="*/ 18 h 66"/>
                <a:gd name="T10" fmla="*/ 62 w 67"/>
                <a:gd name="T11" fmla="*/ 5 h 66"/>
                <a:gd name="T12" fmla="*/ 49 w 67"/>
                <a:gd name="T13" fmla="*/ 0 h 66"/>
                <a:gd name="T14" fmla="*/ 49 w 67"/>
                <a:gd name="T15" fmla="*/ 0 h 66"/>
                <a:gd name="T16" fmla="*/ 36 w 67"/>
                <a:gd name="T17" fmla="*/ 5 h 66"/>
                <a:gd name="T18" fmla="*/ 6 w 67"/>
                <a:gd name="T19" fmla="*/ 35 h 66"/>
                <a:gd name="T20" fmla="*/ 1 w 67"/>
                <a:gd name="T21" fmla="*/ 52 h 66"/>
                <a:gd name="T22" fmla="*/ 4 w 67"/>
                <a:gd name="T23" fmla="*/ 53 h 66"/>
                <a:gd name="T24" fmla="*/ 5 w 67"/>
                <a:gd name="T25" fmla="*/ 51 h 66"/>
                <a:gd name="T26" fmla="*/ 9 w 67"/>
                <a:gd name="T27" fmla="*/ 38 h 66"/>
                <a:gd name="T28" fmla="*/ 39 w 67"/>
                <a:gd name="T29" fmla="*/ 8 h 66"/>
                <a:gd name="T30" fmla="*/ 49 w 67"/>
                <a:gd name="T31" fmla="*/ 4 h 66"/>
                <a:gd name="T32" fmla="*/ 59 w 67"/>
                <a:gd name="T33" fmla="*/ 8 h 66"/>
                <a:gd name="T34" fmla="*/ 63 w 67"/>
                <a:gd name="T35" fmla="*/ 18 h 66"/>
                <a:gd name="T36" fmla="*/ 59 w 67"/>
                <a:gd name="T37" fmla="*/ 28 h 66"/>
                <a:gd name="T38" fmla="*/ 29 w 67"/>
                <a:gd name="T39" fmla="*/ 58 h 66"/>
                <a:gd name="T40" fmla="*/ 17 w 67"/>
                <a:gd name="T41" fmla="*/ 62 h 66"/>
                <a:gd name="T42" fmla="*/ 15 w 67"/>
                <a:gd name="T43" fmla="*/ 64 h 66"/>
                <a:gd name="T44" fmla="*/ 17 w 67"/>
                <a:gd name="T4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6">
                  <a:moveTo>
                    <a:pt x="17" y="66"/>
                  </a:moveTo>
                  <a:cubicBezTo>
                    <a:pt x="18" y="66"/>
                    <a:pt x="18" y="66"/>
                    <a:pt x="19" y="66"/>
                  </a:cubicBezTo>
                  <a:cubicBezTo>
                    <a:pt x="24" y="66"/>
                    <a:pt x="28" y="64"/>
                    <a:pt x="32" y="61"/>
                  </a:cubicBezTo>
                  <a:cubicBezTo>
                    <a:pt x="62" y="31"/>
                    <a:pt x="62" y="31"/>
                    <a:pt x="62" y="31"/>
                  </a:cubicBezTo>
                  <a:cubicBezTo>
                    <a:pt x="65" y="27"/>
                    <a:pt x="67" y="23"/>
                    <a:pt x="67" y="18"/>
                  </a:cubicBezTo>
                  <a:cubicBezTo>
                    <a:pt x="67" y="13"/>
                    <a:pt x="65" y="9"/>
                    <a:pt x="62" y="5"/>
                  </a:cubicBezTo>
                  <a:cubicBezTo>
                    <a:pt x="58" y="2"/>
                    <a:pt x="54" y="0"/>
                    <a:pt x="49" y="0"/>
                  </a:cubicBezTo>
                  <a:cubicBezTo>
                    <a:pt x="49" y="0"/>
                    <a:pt x="49" y="0"/>
                    <a:pt x="49" y="0"/>
                  </a:cubicBezTo>
                  <a:cubicBezTo>
                    <a:pt x="44" y="0"/>
                    <a:pt x="39" y="2"/>
                    <a:pt x="36" y="5"/>
                  </a:cubicBezTo>
                  <a:cubicBezTo>
                    <a:pt x="6" y="35"/>
                    <a:pt x="6" y="35"/>
                    <a:pt x="6" y="35"/>
                  </a:cubicBezTo>
                  <a:cubicBezTo>
                    <a:pt x="2" y="39"/>
                    <a:pt x="0" y="46"/>
                    <a:pt x="1" y="52"/>
                  </a:cubicBezTo>
                  <a:cubicBezTo>
                    <a:pt x="1" y="53"/>
                    <a:pt x="3" y="53"/>
                    <a:pt x="4" y="53"/>
                  </a:cubicBezTo>
                  <a:cubicBezTo>
                    <a:pt x="5" y="53"/>
                    <a:pt x="6" y="52"/>
                    <a:pt x="5" y="51"/>
                  </a:cubicBezTo>
                  <a:cubicBezTo>
                    <a:pt x="4" y="46"/>
                    <a:pt x="6" y="41"/>
                    <a:pt x="9" y="38"/>
                  </a:cubicBezTo>
                  <a:cubicBezTo>
                    <a:pt x="39" y="8"/>
                    <a:pt x="39" y="8"/>
                    <a:pt x="39" y="8"/>
                  </a:cubicBezTo>
                  <a:cubicBezTo>
                    <a:pt x="42" y="6"/>
                    <a:pt x="45" y="4"/>
                    <a:pt x="49" y="4"/>
                  </a:cubicBezTo>
                  <a:cubicBezTo>
                    <a:pt x="53" y="4"/>
                    <a:pt x="56" y="6"/>
                    <a:pt x="59" y="8"/>
                  </a:cubicBezTo>
                  <a:cubicBezTo>
                    <a:pt x="61" y="11"/>
                    <a:pt x="63" y="14"/>
                    <a:pt x="63" y="18"/>
                  </a:cubicBezTo>
                  <a:cubicBezTo>
                    <a:pt x="63" y="22"/>
                    <a:pt x="61" y="25"/>
                    <a:pt x="59" y="28"/>
                  </a:cubicBezTo>
                  <a:cubicBezTo>
                    <a:pt x="29" y="58"/>
                    <a:pt x="29" y="58"/>
                    <a:pt x="29" y="58"/>
                  </a:cubicBezTo>
                  <a:cubicBezTo>
                    <a:pt x="26" y="61"/>
                    <a:pt x="22" y="62"/>
                    <a:pt x="17" y="62"/>
                  </a:cubicBezTo>
                  <a:cubicBezTo>
                    <a:pt x="16" y="62"/>
                    <a:pt x="15" y="62"/>
                    <a:pt x="15" y="64"/>
                  </a:cubicBezTo>
                  <a:cubicBezTo>
                    <a:pt x="15" y="65"/>
                    <a:pt x="16" y="66"/>
                    <a:pt x="17" y="66"/>
                  </a:cubicBezTo>
                  <a:close/>
                </a:path>
              </a:pathLst>
            </a:custGeom>
            <a:solidFill>
              <a:srgbClr val="808184"/>
            </a:solidFill>
            <a:ln w="2857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zh-CN" altLang="en-US">
                <a:latin typeface="造字工房尚雅（非商用）常规体" pitchFamily="2" charset="-122"/>
                <a:ea typeface="造字工房尚雅（非商用）常规体" pitchFamily="2" charset="-122"/>
              </a:endParaRPr>
            </a:p>
          </p:txBody>
        </p:sp>
        <p:sp>
          <p:nvSpPr>
            <p:cNvPr id="135" name="Freeform 347"/>
            <p:cNvSpPr>
              <a:spLocks/>
            </p:cNvSpPr>
            <p:nvPr/>
          </p:nvSpPr>
          <p:spPr bwMode="auto">
            <a:xfrm>
              <a:off x="7146926" y="3063875"/>
              <a:ext cx="228600" cy="227013"/>
            </a:xfrm>
            <a:custGeom>
              <a:avLst/>
              <a:gdLst>
                <a:gd name="T0" fmla="*/ 61 w 67"/>
                <a:gd name="T1" fmla="*/ 31 h 66"/>
                <a:gd name="T2" fmla="*/ 65 w 67"/>
                <a:gd name="T3" fmla="*/ 14 h 66"/>
                <a:gd name="T4" fmla="*/ 63 w 67"/>
                <a:gd name="T5" fmla="*/ 12 h 66"/>
                <a:gd name="T6" fmla="*/ 61 w 67"/>
                <a:gd name="T7" fmla="*/ 15 h 66"/>
                <a:gd name="T8" fmla="*/ 58 w 67"/>
                <a:gd name="T9" fmla="*/ 28 h 66"/>
                <a:gd name="T10" fmla="*/ 28 w 67"/>
                <a:gd name="T11" fmla="*/ 58 h 66"/>
                <a:gd name="T12" fmla="*/ 18 w 67"/>
                <a:gd name="T13" fmla="*/ 62 h 66"/>
                <a:gd name="T14" fmla="*/ 8 w 67"/>
                <a:gd name="T15" fmla="*/ 58 h 66"/>
                <a:gd name="T16" fmla="*/ 4 w 67"/>
                <a:gd name="T17" fmla="*/ 48 h 66"/>
                <a:gd name="T18" fmla="*/ 8 w 67"/>
                <a:gd name="T19" fmla="*/ 38 h 66"/>
                <a:gd name="T20" fmla="*/ 38 w 67"/>
                <a:gd name="T21" fmla="*/ 8 h 66"/>
                <a:gd name="T22" fmla="*/ 50 w 67"/>
                <a:gd name="T23" fmla="*/ 4 h 66"/>
                <a:gd name="T24" fmla="*/ 52 w 67"/>
                <a:gd name="T25" fmla="*/ 2 h 66"/>
                <a:gd name="T26" fmla="*/ 50 w 67"/>
                <a:gd name="T27" fmla="*/ 0 h 66"/>
                <a:gd name="T28" fmla="*/ 35 w 67"/>
                <a:gd name="T29" fmla="*/ 5 h 66"/>
                <a:gd name="T30" fmla="*/ 5 w 67"/>
                <a:gd name="T31" fmla="*/ 35 h 66"/>
                <a:gd name="T32" fmla="*/ 0 w 67"/>
                <a:gd name="T33" fmla="*/ 48 h 66"/>
                <a:gd name="T34" fmla="*/ 5 w 67"/>
                <a:gd name="T35" fmla="*/ 61 h 66"/>
                <a:gd name="T36" fmla="*/ 18 w 67"/>
                <a:gd name="T37" fmla="*/ 66 h 66"/>
                <a:gd name="T38" fmla="*/ 18 w 67"/>
                <a:gd name="T39" fmla="*/ 66 h 66"/>
                <a:gd name="T40" fmla="*/ 31 w 67"/>
                <a:gd name="T41" fmla="*/ 61 h 66"/>
                <a:gd name="T42" fmla="*/ 61 w 67"/>
                <a:gd name="T43"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66">
                  <a:moveTo>
                    <a:pt x="61" y="31"/>
                  </a:moveTo>
                  <a:cubicBezTo>
                    <a:pt x="65" y="26"/>
                    <a:pt x="67" y="20"/>
                    <a:pt x="65" y="14"/>
                  </a:cubicBezTo>
                  <a:cubicBezTo>
                    <a:pt x="65" y="13"/>
                    <a:pt x="64" y="12"/>
                    <a:pt x="63" y="12"/>
                  </a:cubicBezTo>
                  <a:cubicBezTo>
                    <a:pt x="62" y="12"/>
                    <a:pt x="61" y="14"/>
                    <a:pt x="61" y="15"/>
                  </a:cubicBezTo>
                  <a:cubicBezTo>
                    <a:pt x="62" y="20"/>
                    <a:pt x="61" y="25"/>
                    <a:pt x="58" y="28"/>
                  </a:cubicBezTo>
                  <a:cubicBezTo>
                    <a:pt x="28" y="58"/>
                    <a:pt x="28" y="58"/>
                    <a:pt x="28" y="58"/>
                  </a:cubicBezTo>
                  <a:cubicBezTo>
                    <a:pt x="25" y="60"/>
                    <a:pt x="22" y="62"/>
                    <a:pt x="18" y="62"/>
                  </a:cubicBezTo>
                  <a:cubicBezTo>
                    <a:pt x="14" y="62"/>
                    <a:pt x="11" y="60"/>
                    <a:pt x="8" y="58"/>
                  </a:cubicBezTo>
                  <a:cubicBezTo>
                    <a:pt x="6" y="55"/>
                    <a:pt x="4" y="52"/>
                    <a:pt x="4" y="48"/>
                  </a:cubicBezTo>
                  <a:cubicBezTo>
                    <a:pt x="4" y="44"/>
                    <a:pt x="6" y="41"/>
                    <a:pt x="8" y="38"/>
                  </a:cubicBezTo>
                  <a:cubicBezTo>
                    <a:pt x="38" y="8"/>
                    <a:pt x="38" y="8"/>
                    <a:pt x="38" y="8"/>
                  </a:cubicBezTo>
                  <a:cubicBezTo>
                    <a:pt x="41" y="5"/>
                    <a:pt x="45" y="4"/>
                    <a:pt x="50" y="4"/>
                  </a:cubicBezTo>
                  <a:cubicBezTo>
                    <a:pt x="51" y="4"/>
                    <a:pt x="52" y="4"/>
                    <a:pt x="52" y="2"/>
                  </a:cubicBezTo>
                  <a:cubicBezTo>
                    <a:pt x="52" y="1"/>
                    <a:pt x="51" y="0"/>
                    <a:pt x="50" y="0"/>
                  </a:cubicBezTo>
                  <a:cubicBezTo>
                    <a:pt x="44" y="0"/>
                    <a:pt x="39" y="1"/>
                    <a:pt x="35" y="5"/>
                  </a:cubicBezTo>
                  <a:cubicBezTo>
                    <a:pt x="5" y="35"/>
                    <a:pt x="5" y="35"/>
                    <a:pt x="5" y="35"/>
                  </a:cubicBezTo>
                  <a:cubicBezTo>
                    <a:pt x="2" y="39"/>
                    <a:pt x="0" y="43"/>
                    <a:pt x="0" y="48"/>
                  </a:cubicBezTo>
                  <a:cubicBezTo>
                    <a:pt x="0" y="53"/>
                    <a:pt x="2" y="57"/>
                    <a:pt x="5" y="61"/>
                  </a:cubicBezTo>
                  <a:cubicBezTo>
                    <a:pt x="9" y="64"/>
                    <a:pt x="13" y="66"/>
                    <a:pt x="18" y="66"/>
                  </a:cubicBezTo>
                  <a:cubicBezTo>
                    <a:pt x="18" y="66"/>
                    <a:pt x="18" y="66"/>
                    <a:pt x="18" y="66"/>
                  </a:cubicBezTo>
                  <a:cubicBezTo>
                    <a:pt x="23" y="66"/>
                    <a:pt x="27" y="64"/>
                    <a:pt x="31" y="61"/>
                  </a:cubicBezTo>
                  <a:lnTo>
                    <a:pt x="61" y="31"/>
                  </a:lnTo>
                  <a:close/>
                </a:path>
              </a:pathLst>
            </a:custGeom>
            <a:solidFill>
              <a:srgbClr val="808184"/>
            </a:solidFill>
            <a:ln w="2857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zh-CN" altLang="en-US">
                <a:latin typeface="造字工房尚雅（非商用）常规体" pitchFamily="2" charset="-122"/>
                <a:ea typeface="造字工房尚雅（非商用）常规体" pitchFamily="2" charset="-122"/>
              </a:endParaRPr>
            </a:p>
          </p:txBody>
        </p:sp>
        <p:sp>
          <p:nvSpPr>
            <p:cNvPr id="136" name="Freeform 348"/>
            <p:cNvSpPr>
              <a:spLocks/>
            </p:cNvSpPr>
            <p:nvPr/>
          </p:nvSpPr>
          <p:spPr bwMode="auto">
            <a:xfrm>
              <a:off x="7259638" y="2971800"/>
              <a:ext cx="201613" cy="198438"/>
            </a:xfrm>
            <a:custGeom>
              <a:avLst/>
              <a:gdLst>
                <a:gd name="T0" fmla="*/ 58 w 59"/>
                <a:gd name="T1" fmla="*/ 0 h 58"/>
                <a:gd name="T2" fmla="*/ 55 w 59"/>
                <a:gd name="T3" fmla="*/ 0 h 58"/>
                <a:gd name="T4" fmla="*/ 1 w 59"/>
                <a:gd name="T5" fmla="*/ 54 h 58"/>
                <a:gd name="T6" fmla="*/ 1 w 59"/>
                <a:gd name="T7" fmla="*/ 58 h 58"/>
                <a:gd name="T8" fmla="*/ 2 w 59"/>
                <a:gd name="T9" fmla="*/ 58 h 58"/>
                <a:gd name="T10" fmla="*/ 4 w 59"/>
                <a:gd name="T11" fmla="*/ 58 h 58"/>
                <a:gd name="T12" fmla="*/ 58 w 59"/>
                <a:gd name="T13" fmla="*/ 4 h 58"/>
                <a:gd name="T14" fmla="*/ 58 w 59"/>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8">
                  <a:moveTo>
                    <a:pt x="58" y="0"/>
                  </a:moveTo>
                  <a:cubicBezTo>
                    <a:pt x="57" y="0"/>
                    <a:pt x="56" y="0"/>
                    <a:pt x="55" y="0"/>
                  </a:cubicBezTo>
                  <a:cubicBezTo>
                    <a:pt x="1" y="54"/>
                    <a:pt x="1" y="54"/>
                    <a:pt x="1" y="54"/>
                  </a:cubicBezTo>
                  <a:cubicBezTo>
                    <a:pt x="0" y="55"/>
                    <a:pt x="0" y="57"/>
                    <a:pt x="1" y="58"/>
                  </a:cubicBezTo>
                  <a:cubicBezTo>
                    <a:pt x="1" y="58"/>
                    <a:pt x="2" y="58"/>
                    <a:pt x="2" y="58"/>
                  </a:cubicBezTo>
                  <a:cubicBezTo>
                    <a:pt x="3" y="58"/>
                    <a:pt x="4" y="58"/>
                    <a:pt x="4" y="58"/>
                  </a:cubicBezTo>
                  <a:cubicBezTo>
                    <a:pt x="58" y="4"/>
                    <a:pt x="58" y="4"/>
                    <a:pt x="58" y="4"/>
                  </a:cubicBezTo>
                  <a:cubicBezTo>
                    <a:pt x="59" y="3"/>
                    <a:pt x="59" y="1"/>
                    <a:pt x="58" y="0"/>
                  </a:cubicBezTo>
                  <a:close/>
                </a:path>
              </a:pathLst>
            </a:custGeom>
            <a:solidFill>
              <a:srgbClr val="808184"/>
            </a:solidFill>
            <a:ln w="2857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zh-CN" altLang="en-US">
                <a:latin typeface="造字工房尚雅（非商用）常规体" pitchFamily="2" charset="-122"/>
                <a:ea typeface="造字工房尚雅（非商用）常规体" pitchFamily="2" charset="-122"/>
              </a:endParaRPr>
            </a:p>
          </p:txBody>
        </p:sp>
      </p:grpSp>
      <p:sp>
        <p:nvSpPr>
          <p:cNvPr id="137" name="文本框 136"/>
          <p:cNvSpPr txBox="1"/>
          <p:nvPr/>
        </p:nvSpPr>
        <p:spPr>
          <a:xfrm>
            <a:off x="10724437" y="-3061"/>
            <a:ext cx="1140924" cy="6555641"/>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造字工房尚雅（非商用）常规体" pitchFamily="2" charset="-122"/>
                <a:ea typeface="造字工房尚雅（非商用）常规体" pitchFamily="2" charset="-122"/>
              </a:rPr>
              <a:t>02</a:t>
            </a:r>
          </a:p>
          <a:p>
            <a:r>
              <a:rPr lang="zh-CN" altLang="en-US" sz="6000" dirty="0">
                <a:solidFill>
                  <a:schemeClr val="tx1"/>
                </a:solidFill>
                <a:latin typeface="造字工房尚雅（非商用）常规体" pitchFamily="2" charset="-122"/>
                <a:ea typeface="造字工房尚雅（非商用）常规体" pitchFamily="2" charset="-122"/>
              </a:rPr>
              <a:t>汇编程序输出</a:t>
            </a:r>
          </a:p>
        </p:txBody>
      </p:sp>
      <p:cxnSp>
        <p:nvCxnSpPr>
          <p:cNvPr id="138" name="直接连接符 137"/>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139" name="图片 138">
            <a:extLst>
              <a:ext uri="{FF2B5EF4-FFF2-40B4-BE49-F238E27FC236}">
                <a16:creationId xmlns:a16="http://schemas.microsoft.com/office/drawing/2014/main" id="{AFBB9A26-69D6-43BD-A120-6173648B001A}"/>
              </a:ext>
            </a:extLst>
          </p:cNvPr>
          <p:cNvPicPr/>
          <p:nvPr/>
        </p:nvPicPr>
        <p:blipFill>
          <a:blip r:embed="rId4"/>
          <a:stretch>
            <a:fillRect/>
          </a:stretch>
        </p:blipFill>
        <p:spPr>
          <a:xfrm>
            <a:off x="1162797" y="524505"/>
            <a:ext cx="9317505" cy="6092645"/>
          </a:xfrm>
          <a:prstGeom prst="rect">
            <a:avLst/>
          </a:prstGeom>
        </p:spPr>
      </p:pic>
      <p:pic>
        <p:nvPicPr>
          <p:cNvPr id="140" name="图片 139">
            <a:extLst>
              <a:ext uri="{FF2B5EF4-FFF2-40B4-BE49-F238E27FC236}">
                <a16:creationId xmlns:a16="http://schemas.microsoft.com/office/drawing/2014/main" id="{CA7B56F2-A4B3-43E1-93C5-7D95121C6981}"/>
              </a:ext>
            </a:extLst>
          </p:cNvPr>
          <p:cNvPicPr/>
          <p:nvPr/>
        </p:nvPicPr>
        <p:blipFill>
          <a:blip r:embed="rId5"/>
          <a:stretch>
            <a:fillRect/>
          </a:stretch>
        </p:blipFill>
        <p:spPr>
          <a:xfrm>
            <a:off x="3468401" y="-110319"/>
            <a:ext cx="6818262" cy="7089905"/>
          </a:xfrm>
          <a:prstGeom prst="rect">
            <a:avLst/>
          </a:prstGeom>
        </p:spPr>
      </p:pic>
    </p:spTree>
    <p:custDataLst>
      <p:tags r:id="rId1"/>
    </p:custDataLst>
    <p:extLst>
      <p:ext uri="{BB962C8B-B14F-4D97-AF65-F5344CB8AC3E}">
        <p14:creationId xmlns:p14="http://schemas.microsoft.com/office/powerpoint/2010/main" val="269975511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31" presetClass="entr" presetSubtype="0" fill="hold" nodeType="withEffect">
                                  <p:stCondLst>
                                    <p:cond delay="0"/>
                                  </p:stCondLst>
                                  <p:childTnLst>
                                    <p:set>
                                      <p:cBhvr>
                                        <p:cTn id="678" dur="1" fill="hold">
                                          <p:stCondLst>
                                            <p:cond delay="0"/>
                                          </p:stCondLst>
                                        </p:cTn>
                                        <p:tgtEl>
                                          <p:spTgt spid="138"/>
                                        </p:tgtEl>
                                        <p:attrNameLst>
                                          <p:attrName>style.visibility</p:attrName>
                                        </p:attrNameLst>
                                      </p:cBhvr>
                                      <p:to>
                                        <p:strVal val="visible"/>
                                      </p:to>
                                    </p:set>
                                    <p:anim calcmode="lin" valueType="num">
                                      <p:cBhvr>
                                        <p:cTn id="679" dur="1000" fill="hold"/>
                                        <p:tgtEl>
                                          <p:spTgt spid="138"/>
                                        </p:tgtEl>
                                        <p:attrNameLst>
                                          <p:attrName>ppt_w</p:attrName>
                                        </p:attrNameLst>
                                      </p:cBhvr>
                                      <p:tavLst>
                                        <p:tav tm="0">
                                          <p:val>
                                            <p:fltVal val="0"/>
                                          </p:val>
                                        </p:tav>
                                        <p:tav tm="100000">
                                          <p:val>
                                            <p:strVal val="#ppt_w"/>
                                          </p:val>
                                        </p:tav>
                                      </p:tavLst>
                                    </p:anim>
                                    <p:anim calcmode="lin" valueType="num">
                                      <p:cBhvr>
                                        <p:cTn id="680" dur="1000" fill="hold"/>
                                        <p:tgtEl>
                                          <p:spTgt spid="138"/>
                                        </p:tgtEl>
                                        <p:attrNameLst>
                                          <p:attrName>ppt_h</p:attrName>
                                        </p:attrNameLst>
                                      </p:cBhvr>
                                      <p:tavLst>
                                        <p:tav tm="0">
                                          <p:val>
                                            <p:fltVal val="0"/>
                                          </p:val>
                                        </p:tav>
                                        <p:tav tm="100000">
                                          <p:val>
                                            <p:strVal val="#ppt_h"/>
                                          </p:val>
                                        </p:tav>
                                      </p:tavLst>
                                    </p:anim>
                                    <p:anim calcmode="lin" valueType="num">
                                      <p:cBhvr>
                                        <p:cTn id="681" dur="1000" fill="hold"/>
                                        <p:tgtEl>
                                          <p:spTgt spid="138"/>
                                        </p:tgtEl>
                                        <p:attrNameLst>
                                          <p:attrName>style.rotation</p:attrName>
                                        </p:attrNameLst>
                                      </p:cBhvr>
                                      <p:tavLst>
                                        <p:tav tm="0">
                                          <p:val>
                                            <p:fltVal val="90"/>
                                          </p:val>
                                        </p:tav>
                                        <p:tav tm="100000">
                                          <p:val>
                                            <p:fltVal val="0"/>
                                          </p:val>
                                        </p:tav>
                                      </p:tavLst>
                                    </p:anim>
                                    <p:animEffect transition="in" filter="fade">
                                      <p:cBhvr>
                                        <p:cTn id="682" dur="1000"/>
                                        <p:tgtEl>
                                          <p:spTgt spid="138"/>
                                        </p:tgtEl>
                                      </p:cBhvr>
                                    </p:animEffect>
                                  </p:childTnLst>
                                </p:cTn>
                              </p:par>
                              <p:par>
                                <p:cTn id="683" presetID="10" presetClass="entr" presetSubtype="0" fill="hold" grpId="0" nodeType="withEffect">
                                  <p:stCondLst>
                                    <p:cond delay="250"/>
                                  </p:stCondLst>
                                  <p:childTnLst>
                                    <p:set>
                                      <p:cBhvr>
                                        <p:cTn id="684" dur="1" fill="hold">
                                          <p:stCondLst>
                                            <p:cond delay="0"/>
                                          </p:stCondLst>
                                        </p:cTn>
                                        <p:tgtEl>
                                          <p:spTgt spid="137"/>
                                        </p:tgtEl>
                                        <p:attrNameLst>
                                          <p:attrName>style.visibility</p:attrName>
                                        </p:attrNameLst>
                                      </p:cBhvr>
                                      <p:to>
                                        <p:strVal val="visible"/>
                                      </p:to>
                                    </p:set>
                                    <p:animEffect transition="in" filter="fade">
                                      <p:cBhvr>
                                        <p:cTn id="685" dur="500"/>
                                        <p:tgtEl>
                                          <p:spTgt spid="137"/>
                                        </p:tgtEl>
                                      </p:cBhvr>
                                    </p:animEffect>
                                  </p:childTnLst>
                                </p:cTn>
                              </p:par>
                              <p:par>
                                <p:cTn id="686" presetID="42" presetClass="path" presetSubtype="0" decel="30000" fill="hold" grpId="1" nodeType="withEffect">
                                  <p:stCondLst>
                                    <p:cond delay="250"/>
                                  </p:stCondLst>
                                  <p:childTnLst>
                                    <p:animMotion origin="layout" path="M -2.29167E-6 3.7037E-6 L 0.03373 0.04398 " pathEditMode="relative" rAng="0" ptsTypes="AA">
                                      <p:cBhvr>
                                        <p:cTn id="687" dur="750" spd="-100000" fill="hold"/>
                                        <p:tgtEl>
                                          <p:spTgt spid="137"/>
                                        </p:tgtEl>
                                        <p:attrNameLst>
                                          <p:attrName>ppt_x</p:attrName>
                                          <p:attrName>ppt_y</p:attrName>
                                        </p:attrNameLst>
                                      </p:cBhvr>
                                      <p:rCtr x="1680" y="2199"/>
                                    </p:animMotion>
                                  </p:childTnLst>
                                </p:cTn>
                              </p:par>
                            </p:childTnLst>
                          </p:cTn>
                        </p:par>
                      </p:childTnLst>
                    </p:cTn>
                  </p:par>
                  <p:par>
                    <p:cTn id="688" fill="hold">
                      <p:stCondLst>
                        <p:cond delay="indefinite"/>
                      </p:stCondLst>
                      <p:childTnLst>
                        <p:par>
                          <p:cTn id="689" fill="hold">
                            <p:stCondLst>
                              <p:cond delay="0"/>
                            </p:stCondLst>
                            <p:childTnLst>
                              <p:par>
                                <p:cTn id="690" presetID="14" presetClass="entr" presetSubtype="10" fill="hold" nodeType="clickEffect">
                                  <p:stCondLst>
                                    <p:cond delay="0"/>
                                  </p:stCondLst>
                                  <p:childTnLst>
                                    <p:set>
                                      <p:cBhvr>
                                        <p:cTn id="691" dur="1" fill="hold">
                                          <p:stCondLst>
                                            <p:cond delay="0"/>
                                          </p:stCondLst>
                                        </p:cTn>
                                        <p:tgtEl>
                                          <p:spTgt spid="139"/>
                                        </p:tgtEl>
                                        <p:attrNameLst>
                                          <p:attrName>style.visibility</p:attrName>
                                        </p:attrNameLst>
                                      </p:cBhvr>
                                      <p:to>
                                        <p:strVal val="visible"/>
                                      </p:to>
                                    </p:set>
                                    <p:animEffect transition="in" filter="randombar(horizontal)">
                                      <p:cBhvr>
                                        <p:cTn id="692" dur="500"/>
                                        <p:tgtEl>
                                          <p:spTgt spid="139"/>
                                        </p:tgtEl>
                                      </p:cBhvr>
                                    </p:animEffect>
                                  </p:childTnLst>
                                </p:cTn>
                              </p:par>
                            </p:childTnLst>
                          </p:cTn>
                        </p:par>
                      </p:childTnLst>
                    </p:cTn>
                  </p:par>
                  <p:par>
                    <p:cTn id="693" fill="hold">
                      <p:stCondLst>
                        <p:cond delay="indefinite"/>
                      </p:stCondLst>
                      <p:childTnLst>
                        <p:par>
                          <p:cTn id="694" fill="hold">
                            <p:stCondLst>
                              <p:cond delay="0"/>
                            </p:stCondLst>
                            <p:childTnLst>
                              <p:par>
                                <p:cTn id="695" presetID="14" presetClass="entr" presetSubtype="10" fill="hold" nodeType="clickEffect">
                                  <p:stCondLst>
                                    <p:cond delay="0"/>
                                  </p:stCondLst>
                                  <p:childTnLst>
                                    <p:set>
                                      <p:cBhvr>
                                        <p:cTn id="696" dur="1" fill="hold">
                                          <p:stCondLst>
                                            <p:cond delay="0"/>
                                          </p:stCondLst>
                                        </p:cTn>
                                        <p:tgtEl>
                                          <p:spTgt spid="140"/>
                                        </p:tgtEl>
                                        <p:attrNameLst>
                                          <p:attrName>style.visibility</p:attrName>
                                        </p:attrNameLst>
                                      </p:cBhvr>
                                      <p:to>
                                        <p:strVal val="visible"/>
                                      </p:to>
                                    </p:set>
                                    <p:animEffect transition="in" filter="randombar(horizontal)">
                                      <p:cBhvr>
                                        <p:cTn id="697"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37" grpId="0"/>
      <p:bldP spid="13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26" name="平行四边形 125"/>
          <p:cNvSpPr/>
          <p:nvPr/>
        </p:nvSpPr>
        <p:spPr>
          <a:xfrm>
            <a:off x="6640279" y="0"/>
            <a:ext cx="3946155" cy="5692462"/>
          </a:xfrm>
          <a:prstGeom prst="parallelogram">
            <a:avLst>
              <a:gd name="adj" fmla="val 93813"/>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7" name="平行四边形 126"/>
          <p:cNvSpPr/>
          <p:nvPr/>
        </p:nvSpPr>
        <p:spPr>
          <a:xfrm>
            <a:off x="6186154" y="4842457"/>
            <a:ext cx="1489656" cy="1983033"/>
          </a:xfrm>
          <a:prstGeom prst="parallelogram">
            <a:avLst>
              <a:gd name="adj" fmla="val 87703"/>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8" name="平行四边形 127"/>
          <p:cNvSpPr/>
          <p:nvPr/>
        </p:nvSpPr>
        <p:spPr>
          <a:xfrm>
            <a:off x="82726" y="2129246"/>
            <a:ext cx="1489656" cy="1983033"/>
          </a:xfrm>
          <a:prstGeom prst="parallelogram">
            <a:avLst>
              <a:gd name="adj" fmla="val 877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9" name="平行四边形 128"/>
          <p:cNvSpPr/>
          <p:nvPr/>
        </p:nvSpPr>
        <p:spPr>
          <a:xfrm>
            <a:off x="160000" y="1856485"/>
            <a:ext cx="1262593" cy="1728073"/>
          </a:xfrm>
          <a:prstGeom prst="parallelogram">
            <a:avLst>
              <a:gd name="adj" fmla="val 877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30" name="椭圆 129"/>
          <p:cNvSpPr/>
          <p:nvPr/>
        </p:nvSpPr>
        <p:spPr>
          <a:xfrm>
            <a:off x="7386885" y="3392488"/>
            <a:ext cx="1004552" cy="1004552"/>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133" name="组合 132"/>
          <p:cNvGrpSpPr/>
          <p:nvPr/>
        </p:nvGrpSpPr>
        <p:grpSpPr>
          <a:xfrm rot="5400000">
            <a:off x="7680573" y="3702305"/>
            <a:ext cx="430212" cy="439738"/>
            <a:chOff x="7146926" y="2851150"/>
            <a:chExt cx="430212" cy="439738"/>
          </a:xfrm>
        </p:grpSpPr>
        <p:sp>
          <p:nvSpPr>
            <p:cNvPr id="134" name="Freeform 346"/>
            <p:cNvSpPr>
              <a:spLocks/>
            </p:cNvSpPr>
            <p:nvPr/>
          </p:nvSpPr>
          <p:spPr bwMode="auto">
            <a:xfrm>
              <a:off x="7348538" y="2851150"/>
              <a:ext cx="228600" cy="227013"/>
            </a:xfrm>
            <a:custGeom>
              <a:avLst/>
              <a:gdLst>
                <a:gd name="T0" fmla="*/ 17 w 67"/>
                <a:gd name="T1" fmla="*/ 66 h 66"/>
                <a:gd name="T2" fmla="*/ 19 w 67"/>
                <a:gd name="T3" fmla="*/ 66 h 66"/>
                <a:gd name="T4" fmla="*/ 32 w 67"/>
                <a:gd name="T5" fmla="*/ 61 h 66"/>
                <a:gd name="T6" fmla="*/ 62 w 67"/>
                <a:gd name="T7" fmla="*/ 31 h 66"/>
                <a:gd name="T8" fmla="*/ 67 w 67"/>
                <a:gd name="T9" fmla="*/ 18 h 66"/>
                <a:gd name="T10" fmla="*/ 62 w 67"/>
                <a:gd name="T11" fmla="*/ 5 h 66"/>
                <a:gd name="T12" fmla="*/ 49 w 67"/>
                <a:gd name="T13" fmla="*/ 0 h 66"/>
                <a:gd name="T14" fmla="*/ 49 w 67"/>
                <a:gd name="T15" fmla="*/ 0 h 66"/>
                <a:gd name="T16" fmla="*/ 36 w 67"/>
                <a:gd name="T17" fmla="*/ 5 h 66"/>
                <a:gd name="T18" fmla="*/ 6 w 67"/>
                <a:gd name="T19" fmla="*/ 35 h 66"/>
                <a:gd name="T20" fmla="*/ 1 w 67"/>
                <a:gd name="T21" fmla="*/ 52 h 66"/>
                <a:gd name="T22" fmla="*/ 4 w 67"/>
                <a:gd name="T23" fmla="*/ 53 h 66"/>
                <a:gd name="T24" fmla="*/ 5 w 67"/>
                <a:gd name="T25" fmla="*/ 51 h 66"/>
                <a:gd name="T26" fmla="*/ 9 w 67"/>
                <a:gd name="T27" fmla="*/ 38 h 66"/>
                <a:gd name="T28" fmla="*/ 39 w 67"/>
                <a:gd name="T29" fmla="*/ 8 h 66"/>
                <a:gd name="T30" fmla="*/ 49 w 67"/>
                <a:gd name="T31" fmla="*/ 4 h 66"/>
                <a:gd name="T32" fmla="*/ 59 w 67"/>
                <a:gd name="T33" fmla="*/ 8 h 66"/>
                <a:gd name="T34" fmla="*/ 63 w 67"/>
                <a:gd name="T35" fmla="*/ 18 h 66"/>
                <a:gd name="T36" fmla="*/ 59 w 67"/>
                <a:gd name="T37" fmla="*/ 28 h 66"/>
                <a:gd name="T38" fmla="*/ 29 w 67"/>
                <a:gd name="T39" fmla="*/ 58 h 66"/>
                <a:gd name="T40" fmla="*/ 17 w 67"/>
                <a:gd name="T41" fmla="*/ 62 h 66"/>
                <a:gd name="T42" fmla="*/ 15 w 67"/>
                <a:gd name="T43" fmla="*/ 64 h 66"/>
                <a:gd name="T44" fmla="*/ 17 w 67"/>
                <a:gd name="T4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6">
                  <a:moveTo>
                    <a:pt x="17" y="66"/>
                  </a:moveTo>
                  <a:cubicBezTo>
                    <a:pt x="18" y="66"/>
                    <a:pt x="18" y="66"/>
                    <a:pt x="19" y="66"/>
                  </a:cubicBezTo>
                  <a:cubicBezTo>
                    <a:pt x="24" y="66"/>
                    <a:pt x="28" y="64"/>
                    <a:pt x="32" y="61"/>
                  </a:cubicBezTo>
                  <a:cubicBezTo>
                    <a:pt x="62" y="31"/>
                    <a:pt x="62" y="31"/>
                    <a:pt x="62" y="31"/>
                  </a:cubicBezTo>
                  <a:cubicBezTo>
                    <a:pt x="65" y="27"/>
                    <a:pt x="67" y="23"/>
                    <a:pt x="67" y="18"/>
                  </a:cubicBezTo>
                  <a:cubicBezTo>
                    <a:pt x="67" y="13"/>
                    <a:pt x="65" y="9"/>
                    <a:pt x="62" y="5"/>
                  </a:cubicBezTo>
                  <a:cubicBezTo>
                    <a:pt x="58" y="2"/>
                    <a:pt x="54" y="0"/>
                    <a:pt x="49" y="0"/>
                  </a:cubicBezTo>
                  <a:cubicBezTo>
                    <a:pt x="49" y="0"/>
                    <a:pt x="49" y="0"/>
                    <a:pt x="49" y="0"/>
                  </a:cubicBezTo>
                  <a:cubicBezTo>
                    <a:pt x="44" y="0"/>
                    <a:pt x="39" y="2"/>
                    <a:pt x="36" y="5"/>
                  </a:cubicBezTo>
                  <a:cubicBezTo>
                    <a:pt x="6" y="35"/>
                    <a:pt x="6" y="35"/>
                    <a:pt x="6" y="35"/>
                  </a:cubicBezTo>
                  <a:cubicBezTo>
                    <a:pt x="2" y="39"/>
                    <a:pt x="0" y="46"/>
                    <a:pt x="1" y="52"/>
                  </a:cubicBezTo>
                  <a:cubicBezTo>
                    <a:pt x="1" y="53"/>
                    <a:pt x="3" y="53"/>
                    <a:pt x="4" y="53"/>
                  </a:cubicBezTo>
                  <a:cubicBezTo>
                    <a:pt x="5" y="53"/>
                    <a:pt x="6" y="52"/>
                    <a:pt x="5" y="51"/>
                  </a:cubicBezTo>
                  <a:cubicBezTo>
                    <a:pt x="4" y="46"/>
                    <a:pt x="6" y="41"/>
                    <a:pt x="9" y="38"/>
                  </a:cubicBezTo>
                  <a:cubicBezTo>
                    <a:pt x="39" y="8"/>
                    <a:pt x="39" y="8"/>
                    <a:pt x="39" y="8"/>
                  </a:cubicBezTo>
                  <a:cubicBezTo>
                    <a:pt x="42" y="6"/>
                    <a:pt x="45" y="4"/>
                    <a:pt x="49" y="4"/>
                  </a:cubicBezTo>
                  <a:cubicBezTo>
                    <a:pt x="53" y="4"/>
                    <a:pt x="56" y="6"/>
                    <a:pt x="59" y="8"/>
                  </a:cubicBezTo>
                  <a:cubicBezTo>
                    <a:pt x="61" y="11"/>
                    <a:pt x="63" y="14"/>
                    <a:pt x="63" y="18"/>
                  </a:cubicBezTo>
                  <a:cubicBezTo>
                    <a:pt x="63" y="22"/>
                    <a:pt x="61" y="25"/>
                    <a:pt x="59" y="28"/>
                  </a:cubicBezTo>
                  <a:cubicBezTo>
                    <a:pt x="29" y="58"/>
                    <a:pt x="29" y="58"/>
                    <a:pt x="29" y="58"/>
                  </a:cubicBezTo>
                  <a:cubicBezTo>
                    <a:pt x="26" y="61"/>
                    <a:pt x="22" y="62"/>
                    <a:pt x="17" y="62"/>
                  </a:cubicBezTo>
                  <a:cubicBezTo>
                    <a:pt x="16" y="62"/>
                    <a:pt x="15" y="62"/>
                    <a:pt x="15" y="64"/>
                  </a:cubicBezTo>
                  <a:cubicBezTo>
                    <a:pt x="15" y="65"/>
                    <a:pt x="16" y="66"/>
                    <a:pt x="17" y="66"/>
                  </a:cubicBezTo>
                  <a:close/>
                </a:path>
              </a:pathLst>
            </a:custGeom>
            <a:solidFill>
              <a:srgbClr val="808184"/>
            </a:solidFill>
            <a:ln w="2857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zh-CN" altLang="en-US">
                <a:latin typeface="造字工房尚雅（非商用）常规体" pitchFamily="2" charset="-122"/>
                <a:ea typeface="造字工房尚雅（非商用）常规体" pitchFamily="2" charset="-122"/>
              </a:endParaRPr>
            </a:p>
          </p:txBody>
        </p:sp>
        <p:sp>
          <p:nvSpPr>
            <p:cNvPr id="135" name="Freeform 347"/>
            <p:cNvSpPr>
              <a:spLocks/>
            </p:cNvSpPr>
            <p:nvPr/>
          </p:nvSpPr>
          <p:spPr bwMode="auto">
            <a:xfrm>
              <a:off x="7146926" y="3063875"/>
              <a:ext cx="228600" cy="227013"/>
            </a:xfrm>
            <a:custGeom>
              <a:avLst/>
              <a:gdLst>
                <a:gd name="T0" fmla="*/ 61 w 67"/>
                <a:gd name="T1" fmla="*/ 31 h 66"/>
                <a:gd name="T2" fmla="*/ 65 w 67"/>
                <a:gd name="T3" fmla="*/ 14 h 66"/>
                <a:gd name="T4" fmla="*/ 63 w 67"/>
                <a:gd name="T5" fmla="*/ 12 h 66"/>
                <a:gd name="T6" fmla="*/ 61 w 67"/>
                <a:gd name="T7" fmla="*/ 15 h 66"/>
                <a:gd name="T8" fmla="*/ 58 w 67"/>
                <a:gd name="T9" fmla="*/ 28 h 66"/>
                <a:gd name="T10" fmla="*/ 28 w 67"/>
                <a:gd name="T11" fmla="*/ 58 h 66"/>
                <a:gd name="T12" fmla="*/ 18 w 67"/>
                <a:gd name="T13" fmla="*/ 62 h 66"/>
                <a:gd name="T14" fmla="*/ 8 w 67"/>
                <a:gd name="T15" fmla="*/ 58 h 66"/>
                <a:gd name="T16" fmla="*/ 4 w 67"/>
                <a:gd name="T17" fmla="*/ 48 h 66"/>
                <a:gd name="T18" fmla="*/ 8 w 67"/>
                <a:gd name="T19" fmla="*/ 38 h 66"/>
                <a:gd name="T20" fmla="*/ 38 w 67"/>
                <a:gd name="T21" fmla="*/ 8 h 66"/>
                <a:gd name="T22" fmla="*/ 50 w 67"/>
                <a:gd name="T23" fmla="*/ 4 h 66"/>
                <a:gd name="T24" fmla="*/ 52 w 67"/>
                <a:gd name="T25" fmla="*/ 2 h 66"/>
                <a:gd name="T26" fmla="*/ 50 w 67"/>
                <a:gd name="T27" fmla="*/ 0 h 66"/>
                <a:gd name="T28" fmla="*/ 35 w 67"/>
                <a:gd name="T29" fmla="*/ 5 h 66"/>
                <a:gd name="T30" fmla="*/ 5 w 67"/>
                <a:gd name="T31" fmla="*/ 35 h 66"/>
                <a:gd name="T32" fmla="*/ 0 w 67"/>
                <a:gd name="T33" fmla="*/ 48 h 66"/>
                <a:gd name="T34" fmla="*/ 5 w 67"/>
                <a:gd name="T35" fmla="*/ 61 h 66"/>
                <a:gd name="T36" fmla="*/ 18 w 67"/>
                <a:gd name="T37" fmla="*/ 66 h 66"/>
                <a:gd name="T38" fmla="*/ 18 w 67"/>
                <a:gd name="T39" fmla="*/ 66 h 66"/>
                <a:gd name="T40" fmla="*/ 31 w 67"/>
                <a:gd name="T41" fmla="*/ 61 h 66"/>
                <a:gd name="T42" fmla="*/ 61 w 67"/>
                <a:gd name="T43"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66">
                  <a:moveTo>
                    <a:pt x="61" y="31"/>
                  </a:moveTo>
                  <a:cubicBezTo>
                    <a:pt x="65" y="26"/>
                    <a:pt x="67" y="20"/>
                    <a:pt x="65" y="14"/>
                  </a:cubicBezTo>
                  <a:cubicBezTo>
                    <a:pt x="65" y="13"/>
                    <a:pt x="64" y="12"/>
                    <a:pt x="63" y="12"/>
                  </a:cubicBezTo>
                  <a:cubicBezTo>
                    <a:pt x="62" y="12"/>
                    <a:pt x="61" y="14"/>
                    <a:pt x="61" y="15"/>
                  </a:cubicBezTo>
                  <a:cubicBezTo>
                    <a:pt x="62" y="20"/>
                    <a:pt x="61" y="25"/>
                    <a:pt x="58" y="28"/>
                  </a:cubicBezTo>
                  <a:cubicBezTo>
                    <a:pt x="28" y="58"/>
                    <a:pt x="28" y="58"/>
                    <a:pt x="28" y="58"/>
                  </a:cubicBezTo>
                  <a:cubicBezTo>
                    <a:pt x="25" y="60"/>
                    <a:pt x="22" y="62"/>
                    <a:pt x="18" y="62"/>
                  </a:cubicBezTo>
                  <a:cubicBezTo>
                    <a:pt x="14" y="62"/>
                    <a:pt x="11" y="60"/>
                    <a:pt x="8" y="58"/>
                  </a:cubicBezTo>
                  <a:cubicBezTo>
                    <a:pt x="6" y="55"/>
                    <a:pt x="4" y="52"/>
                    <a:pt x="4" y="48"/>
                  </a:cubicBezTo>
                  <a:cubicBezTo>
                    <a:pt x="4" y="44"/>
                    <a:pt x="6" y="41"/>
                    <a:pt x="8" y="38"/>
                  </a:cubicBezTo>
                  <a:cubicBezTo>
                    <a:pt x="38" y="8"/>
                    <a:pt x="38" y="8"/>
                    <a:pt x="38" y="8"/>
                  </a:cubicBezTo>
                  <a:cubicBezTo>
                    <a:pt x="41" y="5"/>
                    <a:pt x="45" y="4"/>
                    <a:pt x="50" y="4"/>
                  </a:cubicBezTo>
                  <a:cubicBezTo>
                    <a:pt x="51" y="4"/>
                    <a:pt x="52" y="4"/>
                    <a:pt x="52" y="2"/>
                  </a:cubicBezTo>
                  <a:cubicBezTo>
                    <a:pt x="52" y="1"/>
                    <a:pt x="51" y="0"/>
                    <a:pt x="50" y="0"/>
                  </a:cubicBezTo>
                  <a:cubicBezTo>
                    <a:pt x="44" y="0"/>
                    <a:pt x="39" y="1"/>
                    <a:pt x="35" y="5"/>
                  </a:cubicBezTo>
                  <a:cubicBezTo>
                    <a:pt x="5" y="35"/>
                    <a:pt x="5" y="35"/>
                    <a:pt x="5" y="35"/>
                  </a:cubicBezTo>
                  <a:cubicBezTo>
                    <a:pt x="2" y="39"/>
                    <a:pt x="0" y="43"/>
                    <a:pt x="0" y="48"/>
                  </a:cubicBezTo>
                  <a:cubicBezTo>
                    <a:pt x="0" y="53"/>
                    <a:pt x="2" y="57"/>
                    <a:pt x="5" y="61"/>
                  </a:cubicBezTo>
                  <a:cubicBezTo>
                    <a:pt x="9" y="64"/>
                    <a:pt x="13" y="66"/>
                    <a:pt x="18" y="66"/>
                  </a:cubicBezTo>
                  <a:cubicBezTo>
                    <a:pt x="18" y="66"/>
                    <a:pt x="18" y="66"/>
                    <a:pt x="18" y="66"/>
                  </a:cubicBezTo>
                  <a:cubicBezTo>
                    <a:pt x="23" y="66"/>
                    <a:pt x="27" y="64"/>
                    <a:pt x="31" y="61"/>
                  </a:cubicBezTo>
                  <a:lnTo>
                    <a:pt x="61" y="31"/>
                  </a:lnTo>
                  <a:close/>
                </a:path>
              </a:pathLst>
            </a:custGeom>
            <a:solidFill>
              <a:srgbClr val="808184"/>
            </a:solidFill>
            <a:ln w="2857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zh-CN" altLang="en-US">
                <a:latin typeface="造字工房尚雅（非商用）常规体" pitchFamily="2" charset="-122"/>
                <a:ea typeface="造字工房尚雅（非商用）常规体" pitchFamily="2" charset="-122"/>
              </a:endParaRPr>
            </a:p>
          </p:txBody>
        </p:sp>
        <p:sp>
          <p:nvSpPr>
            <p:cNvPr id="136" name="Freeform 348"/>
            <p:cNvSpPr>
              <a:spLocks/>
            </p:cNvSpPr>
            <p:nvPr/>
          </p:nvSpPr>
          <p:spPr bwMode="auto">
            <a:xfrm>
              <a:off x="7259638" y="2971800"/>
              <a:ext cx="201613" cy="198438"/>
            </a:xfrm>
            <a:custGeom>
              <a:avLst/>
              <a:gdLst>
                <a:gd name="T0" fmla="*/ 58 w 59"/>
                <a:gd name="T1" fmla="*/ 0 h 58"/>
                <a:gd name="T2" fmla="*/ 55 w 59"/>
                <a:gd name="T3" fmla="*/ 0 h 58"/>
                <a:gd name="T4" fmla="*/ 1 w 59"/>
                <a:gd name="T5" fmla="*/ 54 h 58"/>
                <a:gd name="T6" fmla="*/ 1 w 59"/>
                <a:gd name="T7" fmla="*/ 58 h 58"/>
                <a:gd name="T8" fmla="*/ 2 w 59"/>
                <a:gd name="T9" fmla="*/ 58 h 58"/>
                <a:gd name="T10" fmla="*/ 4 w 59"/>
                <a:gd name="T11" fmla="*/ 58 h 58"/>
                <a:gd name="T12" fmla="*/ 58 w 59"/>
                <a:gd name="T13" fmla="*/ 4 h 58"/>
                <a:gd name="T14" fmla="*/ 58 w 59"/>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8">
                  <a:moveTo>
                    <a:pt x="58" y="0"/>
                  </a:moveTo>
                  <a:cubicBezTo>
                    <a:pt x="57" y="0"/>
                    <a:pt x="56" y="0"/>
                    <a:pt x="55" y="0"/>
                  </a:cubicBezTo>
                  <a:cubicBezTo>
                    <a:pt x="1" y="54"/>
                    <a:pt x="1" y="54"/>
                    <a:pt x="1" y="54"/>
                  </a:cubicBezTo>
                  <a:cubicBezTo>
                    <a:pt x="0" y="55"/>
                    <a:pt x="0" y="57"/>
                    <a:pt x="1" y="58"/>
                  </a:cubicBezTo>
                  <a:cubicBezTo>
                    <a:pt x="1" y="58"/>
                    <a:pt x="2" y="58"/>
                    <a:pt x="2" y="58"/>
                  </a:cubicBezTo>
                  <a:cubicBezTo>
                    <a:pt x="3" y="58"/>
                    <a:pt x="4" y="58"/>
                    <a:pt x="4" y="58"/>
                  </a:cubicBezTo>
                  <a:cubicBezTo>
                    <a:pt x="58" y="4"/>
                    <a:pt x="58" y="4"/>
                    <a:pt x="58" y="4"/>
                  </a:cubicBezTo>
                  <a:cubicBezTo>
                    <a:pt x="59" y="3"/>
                    <a:pt x="59" y="1"/>
                    <a:pt x="58" y="0"/>
                  </a:cubicBezTo>
                  <a:close/>
                </a:path>
              </a:pathLst>
            </a:custGeom>
            <a:solidFill>
              <a:srgbClr val="808184"/>
            </a:solidFill>
            <a:ln w="2857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zh-CN" altLang="en-US">
                <a:latin typeface="造字工房尚雅（非商用）常规体" pitchFamily="2" charset="-122"/>
                <a:ea typeface="造字工房尚雅（非商用）常规体" pitchFamily="2" charset="-122"/>
              </a:endParaRPr>
            </a:p>
          </p:txBody>
        </p:sp>
      </p:grpSp>
      <p:sp>
        <p:nvSpPr>
          <p:cNvPr id="137" name="文本框 136"/>
          <p:cNvSpPr txBox="1"/>
          <p:nvPr/>
        </p:nvSpPr>
        <p:spPr>
          <a:xfrm>
            <a:off x="10724437" y="-3061"/>
            <a:ext cx="1140924" cy="6555641"/>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造字工房尚雅（非商用）常规体" pitchFamily="2" charset="-122"/>
                <a:ea typeface="造字工房尚雅（非商用）常规体" pitchFamily="2" charset="-122"/>
              </a:rPr>
              <a:t>02</a:t>
            </a:r>
          </a:p>
          <a:p>
            <a:r>
              <a:rPr lang="zh-CN" altLang="en-US" sz="6000" dirty="0">
                <a:solidFill>
                  <a:schemeClr val="tx1"/>
                </a:solidFill>
                <a:latin typeface="造字工房尚雅（非商用）常规体" pitchFamily="2" charset="-122"/>
                <a:ea typeface="造字工房尚雅（非商用）常规体" pitchFamily="2" charset="-122"/>
              </a:rPr>
              <a:t>汇编程序输出</a:t>
            </a:r>
          </a:p>
        </p:txBody>
      </p:sp>
      <p:cxnSp>
        <p:nvCxnSpPr>
          <p:cNvPr id="138" name="直接连接符 137"/>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141" name="图片 140">
            <a:extLst>
              <a:ext uri="{FF2B5EF4-FFF2-40B4-BE49-F238E27FC236}">
                <a16:creationId xmlns:a16="http://schemas.microsoft.com/office/drawing/2014/main" id="{5404F312-0670-45FE-A0B6-ED8C950E571B}"/>
              </a:ext>
            </a:extLst>
          </p:cNvPr>
          <p:cNvPicPr/>
          <p:nvPr/>
        </p:nvPicPr>
        <p:blipFill>
          <a:blip r:embed="rId4"/>
          <a:stretch>
            <a:fillRect/>
          </a:stretch>
        </p:blipFill>
        <p:spPr>
          <a:xfrm>
            <a:off x="878358" y="434063"/>
            <a:ext cx="6712989" cy="4858599"/>
          </a:xfrm>
          <a:prstGeom prst="rect">
            <a:avLst/>
          </a:prstGeom>
        </p:spPr>
      </p:pic>
      <p:pic>
        <p:nvPicPr>
          <p:cNvPr id="142" name="图片 141">
            <a:extLst>
              <a:ext uri="{FF2B5EF4-FFF2-40B4-BE49-F238E27FC236}">
                <a16:creationId xmlns:a16="http://schemas.microsoft.com/office/drawing/2014/main" id="{1CCEA96D-0CF2-4141-8812-9A513C168A7E}"/>
              </a:ext>
            </a:extLst>
          </p:cNvPr>
          <p:cNvPicPr/>
          <p:nvPr/>
        </p:nvPicPr>
        <p:blipFill>
          <a:blip r:embed="rId5"/>
          <a:stretch>
            <a:fillRect/>
          </a:stretch>
        </p:blipFill>
        <p:spPr>
          <a:xfrm>
            <a:off x="1666058" y="1312205"/>
            <a:ext cx="6964212" cy="2309138"/>
          </a:xfrm>
          <a:prstGeom prst="rect">
            <a:avLst/>
          </a:prstGeom>
        </p:spPr>
      </p:pic>
      <p:pic>
        <p:nvPicPr>
          <p:cNvPr id="143" name="图片 142">
            <a:extLst>
              <a:ext uri="{FF2B5EF4-FFF2-40B4-BE49-F238E27FC236}">
                <a16:creationId xmlns:a16="http://schemas.microsoft.com/office/drawing/2014/main" id="{FD656940-A69B-4674-AD44-9DE9C9FD6812}"/>
              </a:ext>
            </a:extLst>
          </p:cNvPr>
          <p:cNvPicPr/>
          <p:nvPr/>
        </p:nvPicPr>
        <p:blipFill>
          <a:blip r:embed="rId6"/>
          <a:stretch>
            <a:fillRect/>
          </a:stretch>
        </p:blipFill>
        <p:spPr>
          <a:xfrm>
            <a:off x="3009068" y="-14688"/>
            <a:ext cx="6775784" cy="7022896"/>
          </a:xfrm>
          <a:prstGeom prst="rect">
            <a:avLst/>
          </a:prstGeom>
        </p:spPr>
      </p:pic>
    </p:spTree>
    <p:custDataLst>
      <p:tags r:id="rId1"/>
    </p:custDataLst>
    <p:extLst>
      <p:ext uri="{BB962C8B-B14F-4D97-AF65-F5344CB8AC3E}">
        <p14:creationId xmlns:p14="http://schemas.microsoft.com/office/powerpoint/2010/main" val="393157440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31" presetClass="entr" presetSubtype="0" fill="hold" nodeType="withEffect">
                                  <p:stCondLst>
                                    <p:cond delay="0"/>
                                  </p:stCondLst>
                                  <p:childTnLst>
                                    <p:set>
                                      <p:cBhvr>
                                        <p:cTn id="678" dur="1" fill="hold">
                                          <p:stCondLst>
                                            <p:cond delay="0"/>
                                          </p:stCondLst>
                                        </p:cTn>
                                        <p:tgtEl>
                                          <p:spTgt spid="138"/>
                                        </p:tgtEl>
                                        <p:attrNameLst>
                                          <p:attrName>style.visibility</p:attrName>
                                        </p:attrNameLst>
                                      </p:cBhvr>
                                      <p:to>
                                        <p:strVal val="visible"/>
                                      </p:to>
                                    </p:set>
                                    <p:anim calcmode="lin" valueType="num">
                                      <p:cBhvr>
                                        <p:cTn id="679" dur="1000" fill="hold"/>
                                        <p:tgtEl>
                                          <p:spTgt spid="138"/>
                                        </p:tgtEl>
                                        <p:attrNameLst>
                                          <p:attrName>ppt_w</p:attrName>
                                        </p:attrNameLst>
                                      </p:cBhvr>
                                      <p:tavLst>
                                        <p:tav tm="0">
                                          <p:val>
                                            <p:fltVal val="0"/>
                                          </p:val>
                                        </p:tav>
                                        <p:tav tm="100000">
                                          <p:val>
                                            <p:strVal val="#ppt_w"/>
                                          </p:val>
                                        </p:tav>
                                      </p:tavLst>
                                    </p:anim>
                                    <p:anim calcmode="lin" valueType="num">
                                      <p:cBhvr>
                                        <p:cTn id="680" dur="1000" fill="hold"/>
                                        <p:tgtEl>
                                          <p:spTgt spid="138"/>
                                        </p:tgtEl>
                                        <p:attrNameLst>
                                          <p:attrName>ppt_h</p:attrName>
                                        </p:attrNameLst>
                                      </p:cBhvr>
                                      <p:tavLst>
                                        <p:tav tm="0">
                                          <p:val>
                                            <p:fltVal val="0"/>
                                          </p:val>
                                        </p:tav>
                                        <p:tav tm="100000">
                                          <p:val>
                                            <p:strVal val="#ppt_h"/>
                                          </p:val>
                                        </p:tav>
                                      </p:tavLst>
                                    </p:anim>
                                    <p:anim calcmode="lin" valueType="num">
                                      <p:cBhvr>
                                        <p:cTn id="681" dur="1000" fill="hold"/>
                                        <p:tgtEl>
                                          <p:spTgt spid="138"/>
                                        </p:tgtEl>
                                        <p:attrNameLst>
                                          <p:attrName>style.rotation</p:attrName>
                                        </p:attrNameLst>
                                      </p:cBhvr>
                                      <p:tavLst>
                                        <p:tav tm="0">
                                          <p:val>
                                            <p:fltVal val="90"/>
                                          </p:val>
                                        </p:tav>
                                        <p:tav tm="100000">
                                          <p:val>
                                            <p:fltVal val="0"/>
                                          </p:val>
                                        </p:tav>
                                      </p:tavLst>
                                    </p:anim>
                                    <p:animEffect transition="in" filter="fade">
                                      <p:cBhvr>
                                        <p:cTn id="682" dur="1000"/>
                                        <p:tgtEl>
                                          <p:spTgt spid="138"/>
                                        </p:tgtEl>
                                      </p:cBhvr>
                                    </p:animEffect>
                                  </p:childTnLst>
                                </p:cTn>
                              </p:par>
                              <p:par>
                                <p:cTn id="683" presetID="10" presetClass="entr" presetSubtype="0" fill="hold" grpId="0" nodeType="withEffect">
                                  <p:stCondLst>
                                    <p:cond delay="250"/>
                                  </p:stCondLst>
                                  <p:childTnLst>
                                    <p:set>
                                      <p:cBhvr>
                                        <p:cTn id="684" dur="1" fill="hold">
                                          <p:stCondLst>
                                            <p:cond delay="0"/>
                                          </p:stCondLst>
                                        </p:cTn>
                                        <p:tgtEl>
                                          <p:spTgt spid="137"/>
                                        </p:tgtEl>
                                        <p:attrNameLst>
                                          <p:attrName>style.visibility</p:attrName>
                                        </p:attrNameLst>
                                      </p:cBhvr>
                                      <p:to>
                                        <p:strVal val="visible"/>
                                      </p:to>
                                    </p:set>
                                    <p:animEffect transition="in" filter="fade">
                                      <p:cBhvr>
                                        <p:cTn id="685" dur="500"/>
                                        <p:tgtEl>
                                          <p:spTgt spid="137"/>
                                        </p:tgtEl>
                                      </p:cBhvr>
                                    </p:animEffect>
                                  </p:childTnLst>
                                </p:cTn>
                              </p:par>
                              <p:par>
                                <p:cTn id="686" presetID="42" presetClass="path" presetSubtype="0" decel="30000" fill="hold" grpId="1" nodeType="withEffect">
                                  <p:stCondLst>
                                    <p:cond delay="250"/>
                                  </p:stCondLst>
                                  <p:childTnLst>
                                    <p:animMotion origin="layout" path="M -2.29167E-6 3.7037E-6 L 0.03373 0.04398 " pathEditMode="relative" rAng="0" ptsTypes="AA">
                                      <p:cBhvr>
                                        <p:cTn id="687" dur="750" spd="-100000" fill="hold"/>
                                        <p:tgtEl>
                                          <p:spTgt spid="137"/>
                                        </p:tgtEl>
                                        <p:attrNameLst>
                                          <p:attrName>ppt_x</p:attrName>
                                          <p:attrName>ppt_y</p:attrName>
                                        </p:attrNameLst>
                                      </p:cBhvr>
                                      <p:rCtr x="1680" y="2199"/>
                                    </p:animMotion>
                                  </p:childTnLst>
                                </p:cTn>
                              </p:par>
                            </p:childTnLst>
                          </p:cTn>
                        </p:par>
                      </p:childTnLst>
                    </p:cTn>
                  </p:par>
                  <p:par>
                    <p:cTn id="688" fill="hold">
                      <p:stCondLst>
                        <p:cond delay="indefinite"/>
                      </p:stCondLst>
                      <p:childTnLst>
                        <p:par>
                          <p:cTn id="689" fill="hold">
                            <p:stCondLst>
                              <p:cond delay="0"/>
                            </p:stCondLst>
                            <p:childTnLst>
                              <p:par>
                                <p:cTn id="690" presetID="14" presetClass="entr" presetSubtype="10" fill="hold" nodeType="clickEffect">
                                  <p:stCondLst>
                                    <p:cond delay="0"/>
                                  </p:stCondLst>
                                  <p:childTnLst>
                                    <p:set>
                                      <p:cBhvr>
                                        <p:cTn id="691" dur="1" fill="hold">
                                          <p:stCondLst>
                                            <p:cond delay="0"/>
                                          </p:stCondLst>
                                        </p:cTn>
                                        <p:tgtEl>
                                          <p:spTgt spid="141"/>
                                        </p:tgtEl>
                                        <p:attrNameLst>
                                          <p:attrName>style.visibility</p:attrName>
                                        </p:attrNameLst>
                                      </p:cBhvr>
                                      <p:to>
                                        <p:strVal val="visible"/>
                                      </p:to>
                                    </p:set>
                                    <p:animEffect transition="in" filter="randombar(horizontal)">
                                      <p:cBhvr>
                                        <p:cTn id="692" dur="500"/>
                                        <p:tgtEl>
                                          <p:spTgt spid="141"/>
                                        </p:tgtEl>
                                      </p:cBhvr>
                                    </p:animEffect>
                                  </p:childTnLst>
                                </p:cTn>
                              </p:par>
                            </p:childTnLst>
                          </p:cTn>
                        </p:par>
                      </p:childTnLst>
                    </p:cTn>
                  </p:par>
                  <p:par>
                    <p:cTn id="693" fill="hold">
                      <p:stCondLst>
                        <p:cond delay="indefinite"/>
                      </p:stCondLst>
                      <p:childTnLst>
                        <p:par>
                          <p:cTn id="694" fill="hold">
                            <p:stCondLst>
                              <p:cond delay="0"/>
                            </p:stCondLst>
                            <p:childTnLst>
                              <p:par>
                                <p:cTn id="695" presetID="14" presetClass="entr" presetSubtype="10" fill="hold" nodeType="clickEffect">
                                  <p:stCondLst>
                                    <p:cond delay="0"/>
                                  </p:stCondLst>
                                  <p:childTnLst>
                                    <p:set>
                                      <p:cBhvr>
                                        <p:cTn id="696" dur="1" fill="hold">
                                          <p:stCondLst>
                                            <p:cond delay="0"/>
                                          </p:stCondLst>
                                        </p:cTn>
                                        <p:tgtEl>
                                          <p:spTgt spid="142"/>
                                        </p:tgtEl>
                                        <p:attrNameLst>
                                          <p:attrName>style.visibility</p:attrName>
                                        </p:attrNameLst>
                                      </p:cBhvr>
                                      <p:to>
                                        <p:strVal val="visible"/>
                                      </p:to>
                                    </p:set>
                                    <p:animEffect transition="in" filter="randombar(horizontal)">
                                      <p:cBhvr>
                                        <p:cTn id="697" dur="500"/>
                                        <p:tgtEl>
                                          <p:spTgt spid="142"/>
                                        </p:tgtEl>
                                      </p:cBhvr>
                                    </p:animEffect>
                                  </p:childTnLst>
                                </p:cTn>
                              </p:par>
                            </p:childTnLst>
                          </p:cTn>
                        </p:par>
                      </p:childTnLst>
                    </p:cTn>
                  </p:par>
                  <p:par>
                    <p:cTn id="698" fill="hold">
                      <p:stCondLst>
                        <p:cond delay="indefinite"/>
                      </p:stCondLst>
                      <p:childTnLst>
                        <p:par>
                          <p:cTn id="699" fill="hold">
                            <p:stCondLst>
                              <p:cond delay="0"/>
                            </p:stCondLst>
                            <p:childTnLst>
                              <p:par>
                                <p:cTn id="700" presetID="53" presetClass="entr" presetSubtype="16" fill="hold" nodeType="clickEffect">
                                  <p:stCondLst>
                                    <p:cond delay="0"/>
                                  </p:stCondLst>
                                  <p:childTnLst>
                                    <p:set>
                                      <p:cBhvr>
                                        <p:cTn id="701" dur="1" fill="hold">
                                          <p:stCondLst>
                                            <p:cond delay="0"/>
                                          </p:stCondLst>
                                        </p:cTn>
                                        <p:tgtEl>
                                          <p:spTgt spid="143"/>
                                        </p:tgtEl>
                                        <p:attrNameLst>
                                          <p:attrName>style.visibility</p:attrName>
                                        </p:attrNameLst>
                                      </p:cBhvr>
                                      <p:to>
                                        <p:strVal val="visible"/>
                                      </p:to>
                                    </p:set>
                                    <p:anim calcmode="lin" valueType="num">
                                      <p:cBhvr>
                                        <p:cTn id="702" dur="500" fill="hold"/>
                                        <p:tgtEl>
                                          <p:spTgt spid="143"/>
                                        </p:tgtEl>
                                        <p:attrNameLst>
                                          <p:attrName>ppt_w</p:attrName>
                                        </p:attrNameLst>
                                      </p:cBhvr>
                                      <p:tavLst>
                                        <p:tav tm="0">
                                          <p:val>
                                            <p:fltVal val="0"/>
                                          </p:val>
                                        </p:tav>
                                        <p:tav tm="100000">
                                          <p:val>
                                            <p:strVal val="#ppt_w"/>
                                          </p:val>
                                        </p:tav>
                                      </p:tavLst>
                                    </p:anim>
                                    <p:anim calcmode="lin" valueType="num">
                                      <p:cBhvr>
                                        <p:cTn id="703" dur="500" fill="hold"/>
                                        <p:tgtEl>
                                          <p:spTgt spid="143"/>
                                        </p:tgtEl>
                                        <p:attrNameLst>
                                          <p:attrName>ppt_h</p:attrName>
                                        </p:attrNameLst>
                                      </p:cBhvr>
                                      <p:tavLst>
                                        <p:tav tm="0">
                                          <p:val>
                                            <p:fltVal val="0"/>
                                          </p:val>
                                        </p:tav>
                                        <p:tav tm="100000">
                                          <p:val>
                                            <p:strVal val="#ppt_h"/>
                                          </p:val>
                                        </p:tav>
                                      </p:tavLst>
                                    </p:anim>
                                    <p:animEffect transition="in" filter="fade">
                                      <p:cBhvr>
                                        <p:cTn id="704"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37" grpId="0"/>
      <p:bldP spid="137"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26" name="平行四边形 125"/>
          <p:cNvSpPr/>
          <p:nvPr/>
        </p:nvSpPr>
        <p:spPr>
          <a:xfrm>
            <a:off x="6640279" y="0"/>
            <a:ext cx="3946155" cy="5692462"/>
          </a:xfrm>
          <a:prstGeom prst="parallelogram">
            <a:avLst>
              <a:gd name="adj" fmla="val 93813"/>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7" name="平行四边形 126"/>
          <p:cNvSpPr/>
          <p:nvPr/>
        </p:nvSpPr>
        <p:spPr>
          <a:xfrm>
            <a:off x="6186154" y="4842457"/>
            <a:ext cx="1489656" cy="1983033"/>
          </a:xfrm>
          <a:prstGeom prst="parallelogram">
            <a:avLst>
              <a:gd name="adj" fmla="val 87703"/>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8" name="平行四边形 127"/>
          <p:cNvSpPr/>
          <p:nvPr/>
        </p:nvSpPr>
        <p:spPr>
          <a:xfrm>
            <a:off x="82726" y="2129246"/>
            <a:ext cx="1489656" cy="1983033"/>
          </a:xfrm>
          <a:prstGeom prst="parallelogram">
            <a:avLst>
              <a:gd name="adj" fmla="val 877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9" name="平行四边形 128"/>
          <p:cNvSpPr/>
          <p:nvPr/>
        </p:nvSpPr>
        <p:spPr>
          <a:xfrm>
            <a:off x="160000" y="1856485"/>
            <a:ext cx="1262593" cy="1728073"/>
          </a:xfrm>
          <a:prstGeom prst="parallelogram">
            <a:avLst>
              <a:gd name="adj" fmla="val 877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30" name="椭圆 129"/>
          <p:cNvSpPr/>
          <p:nvPr/>
        </p:nvSpPr>
        <p:spPr>
          <a:xfrm>
            <a:off x="7386885" y="3392488"/>
            <a:ext cx="1004552" cy="1004552"/>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133" name="组合 132"/>
          <p:cNvGrpSpPr/>
          <p:nvPr/>
        </p:nvGrpSpPr>
        <p:grpSpPr>
          <a:xfrm rot="5400000">
            <a:off x="7680573" y="3702305"/>
            <a:ext cx="430212" cy="439738"/>
            <a:chOff x="7146926" y="2851150"/>
            <a:chExt cx="430212" cy="439738"/>
          </a:xfrm>
        </p:grpSpPr>
        <p:sp>
          <p:nvSpPr>
            <p:cNvPr id="134" name="Freeform 346"/>
            <p:cNvSpPr>
              <a:spLocks/>
            </p:cNvSpPr>
            <p:nvPr/>
          </p:nvSpPr>
          <p:spPr bwMode="auto">
            <a:xfrm>
              <a:off x="7348538" y="2851150"/>
              <a:ext cx="228600" cy="227013"/>
            </a:xfrm>
            <a:custGeom>
              <a:avLst/>
              <a:gdLst>
                <a:gd name="T0" fmla="*/ 17 w 67"/>
                <a:gd name="T1" fmla="*/ 66 h 66"/>
                <a:gd name="T2" fmla="*/ 19 w 67"/>
                <a:gd name="T3" fmla="*/ 66 h 66"/>
                <a:gd name="T4" fmla="*/ 32 w 67"/>
                <a:gd name="T5" fmla="*/ 61 h 66"/>
                <a:gd name="T6" fmla="*/ 62 w 67"/>
                <a:gd name="T7" fmla="*/ 31 h 66"/>
                <a:gd name="T8" fmla="*/ 67 w 67"/>
                <a:gd name="T9" fmla="*/ 18 h 66"/>
                <a:gd name="T10" fmla="*/ 62 w 67"/>
                <a:gd name="T11" fmla="*/ 5 h 66"/>
                <a:gd name="T12" fmla="*/ 49 w 67"/>
                <a:gd name="T13" fmla="*/ 0 h 66"/>
                <a:gd name="T14" fmla="*/ 49 w 67"/>
                <a:gd name="T15" fmla="*/ 0 h 66"/>
                <a:gd name="T16" fmla="*/ 36 w 67"/>
                <a:gd name="T17" fmla="*/ 5 h 66"/>
                <a:gd name="T18" fmla="*/ 6 w 67"/>
                <a:gd name="T19" fmla="*/ 35 h 66"/>
                <a:gd name="T20" fmla="*/ 1 w 67"/>
                <a:gd name="T21" fmla="*/ 52 h 66"/>
                <a:gd name="T22" fmla="*/ 4 w 67"/>
                <a:gd name="T23" fmla="*/ 53 h 66"/>
                <a:gd name="T24" fmla="*/ 5 w 67"/>
                <a:gd name="T25" fmla="*/ 51 h 66"/>
                <a:gd name="T26" fmla="*/ 9 w 67"/>
                <a:gd name="T27" fmla="*/ 38 h 66"/>
                <a:gd name="T28" fmla="*/ 39 w 67"/>
                <a:gd name="T29" fmla="*/ 8 h 66"/>
                <a:gd name="T30" fmla="*/ 49 w 67"/>
                <a:gd name="T31" fmla="*/ 4 h 66"/>
                <a:gd name="T32" fmla="*/ 59 w 67"/>
                <a:gd name="T33" fmla="*/ 8 h 66"/>
                <a:gd name="T34" fmla="*/ 63 w 67"/>
                <a:gd name="T35" fmla="*/ 18 h 66"/>
                <a:gd name="T36" fmla="*/ 59 w 67"/>
                <a:gd name="T37" fmla="*/ 28 h 66"/>
                <a:gd name="T38" fmla="*/ 29 w 67"/>
                <a:gd name="T39" fmla="*/ 58 h 66"/>
                <a:gd name="T40" fmla="*/ 17 w 67"/>
                <a:gd name="T41" fmla="*/ 62 h 66"/>
                <a:gd name="T42" fmla="*/ 15 w 67"/>
                <a:gd name="T43" fmla="*/ 64 h 66"/>
                <a:gd name="T44" fmla="*/ 17 w 67"/>
                <a:gd name="T4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6">
                  <a:moveTo>
                    <a:pt x="17" y="66"/>
                  </a:moveTo>
                  <a:cubicBezTo>
                    <a:pt x="18" y="66"/>
                    <a:pt x="18" y="66"/>
                    <a:pt x="19" y="66"/>
                  </a:cubicBezTo>
                  <a:cubicBezTo>
                    <a:pt x="24" y="66"/>
                    <a:pt x="28" y="64"/>
                    <a:pt x="32" y="61"/>
                  </a:cubicBezTo>
                  <a:cubicBezTo>
                    <a:pt x="62" y="31"/>
                    <a:pt x="62" y="31"/>
                    <a:pt x="62" y="31"/>
                  </a:cubicBezTo>
                  <a:cubicBezTo>
                    <a:pt x="65" y="27"/>
                    <a:pt x="67" y="23"/>
                    <a:pt x="67" y="18"/>
                  </a:cubicBezTo>
                  <a:cubicBezTo>
                    <a:pt x="67" y="13"/>
                    <a:pt x="65" y="9"/>
                    <a:pt x="62" y="5"/>
                  </a:cubicBezTo>
                  <a:cubicBezTo>
                    <a:pt x="58" y="2"/>
                    <a:pt x="54" y="0"/>
                    <a:pt x="49" y="0"/>
                  </a:cubicBezTo>
                  <a:cubicBezTo>
                    <a:pt x="49" y="0"/>
                    <a:pt x="49" y="0"/>
                    <a:pt x="49" y="0"/>
                  </a:cubicBezTo>
                  <a:cubicBezTo>
                    <a:pt x="44" y="0"/>
                    <a:pt x="39" y="2"/>
                    <a:pt x="36" y="5"/>
                  </a:cubicBezTo>
                  <a:cubicBezTo>
                    <a:pt x="6" y="35"/>
                    <a:pt x="6" y="35"/>
                    <a:pt x="6" y="35"/>
                  </a:cubicBezTo>
                  <a:cubicBezTo>
                    <a:pt x="2" y="39"/>
                    <a:pt x="0" y="46"/>
                    <a:pt x="1" y="52"/>
                  </a:cubicBezTo>
                  <a:cubicBezTo>
                    <a:pt x="1" y="53"/>
                    <a:pt x="3" y="53"/>
                    <a:pt x="4" y="53"/>
                  </a:cubicBezTo>
                  <a:cubicBezTo>
                    <a:pt x="5" y="53"/>
                    <a:pt x="6" y="52"/>
                    <a:pt x="5" y="51"/>
                  </a:cubicBezTo>
                  <a:cubicBezTo>
                    <a:pt x="4" y="46"/>
                    <a:pt x="6" y="41"/>
                    <a:pt x="9" y="38"/>
                  </a:cubicBezTo>
                  <a:cubicBezTo>
                    <a:pt x="39" y="8"/>
                    <a:pt x="39" y="8"/>
                    <a:pt x="39" y="8"/>
                  </a:cubicBezTo>
                  <a:cubicBezTo>
                    <a:pt x="42" y="6"/>
                    <a:pt x="45" y="4"/>
                    <a:pt x="49" y="4"/>
                  </a:cubicBezTo>
                  <a:cubicBezTo>
                    <a:pt x="53" y="4"/>
                    <a:pt x="56" y="6"/>
                    <a:pt x="59" y="8"/>
                  </a:cubicBezTo>
                  <a:cubicBezTo>
                    <a:pt x="61" y="11"/>
                    <a:pt x="63" y="14"/>
                    <a:pt x="63" y="18"/>
                  </a:cubicBezTo>
                  <a:cubicBezTo>
                    <a:pt x="63" y="22"/>
                    <a:pt x="61" y="25"/>
                    <a:pt x="59" y="28"/>
                  </a:cubicBezTo>
                  <a:cubicBezTo>
                    <a:pt x="29" y="58"/>
                    <a:pt x="29" y="58"/>
                    <a:pt x="29" y="58"/>
                  </a:cubicBezTo>
                  <a:cubicBezTo>
                    <a:pt x="26" y="61"/>
                    <a:pt x="22" y="62"/>
                    <a:pt x="17" y="62"/>
                  </a:cubicBezTo>
                  <a:cubicBezTo>
                    <a:pt x="16" y="62"/>
                    <a:pt x="15" y="62"/>
                    <a:pt x="15" y="64"/>
                  </a:cubicBezTo>
                  <a:cubicBezTo>
                    <a:pt x="15" y="65"/>
                    <a:pt x="16" y="66"/>
                    <a:pt x="17" y="66"/>
                  </a:cubicBezTo>
                  <a:close/>
                </a:path>
              </a:pathLst>
            </a:custGeom>
            <a:solidFill>
              <a:srgbClr val="808184"/>
            </a:solidFill>
            <a:ln w="2857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zh-CN" altLang="en-US">
                <a:latin typeface="造字工房尚雅（非商用）常规体" pitchFamily="2" charset="-122"/>
                <a:ea typeface="造字工房尚雅（非商用）常规体" pitchFamily="2" charset="-122"/>
              </a:endParaRPr>
            </a:p>
          </p:txBody>
        </p:sp>
        <p:sp>
          <p:nvSpPr>
            <p:cNvPr id="135" name="Freeform 347"/>
            <p:cNvSpPr>
              <a:spLocks/>
            </p:cNvSpPr>
            <p:nvPr/>
          </p:nvSpPr>
          <p:spPr bwMode="auto">
            <a:xfrm>
              <a:off x="7146926" y="3063875"/>
              <a:ext cx="228600" cy="227013"/>
            </a:xfrm>
            <a:custGeom>
              <a:avLst/>
              <a:gdLst>
                <a:gd name="T0" fmla="*/ 61 w 67"/>
                <a:gd name="T1" fmla="*/ 31 h 66"/>
                <a:gd name="T2" fmla="*/ 65 w 67"/>
                <a:gd name="T3" fmla="*/ 14 h 66"/>
                <a:gd name="T4" fmla="*/ 63 w 67"/>
                <a:gd name="T5" fmla="*/ 12 h 66"/>
                <a:gd name="T6" fmla="*/ 61 w 67"/>
                <a:gd name="T7" fmla="*/ 15 h 66"/>
                <a:gd name="T8" fmla="*/ 58 w 67"/>
                <a:gd name="T9" fmla="*/ 28 h 66"/>
                <a:gd name="T10" fmla="*/ 28 w 67"/>
                <a:gd name="T11" fmla="*/ 58 h 66"/>
                <a:gd name="T12" fmla="*/ 18 w 67"/>
                <a:gd name="T13" fmla="*/ 62 h 66"/>
                <a:gd name="T14" fmla="*/ 8 w 67"/>
                <a:gd name="T15" fmla="*/ 58 h 66"/>
                <a:gd name="T16" fmla="*/ 4 w 67"/>
                <a:gd name="T17" fmla="*/ 48 h 66"/>
                <a:gd name="T18" fmla="*/ 8 w 67"/>
                <a:gd name="T19" fmla="*/ 38 h 66"/>
                <a:gd name="T20" fmla="*/ 38 w 67"/>
                <a:gd name="T21" fmla="*/ 8 h 66"/>
                <a:gd name="T22" fmla="*/ 50 w 67"/>
                <a:gd name="T23" fmla="*/ 4 h 66"/>
                <a:gd name="T24" fmla="*/ 52 w 67"/>
                <a:gd name="T25" fmla="*/ 2 h 66"/>
                <a:gd name="T26" fmla="*/ 50 w 67"/>
                <a:gd name="T27" fmla="*/ 0 h 66"/>
                <a:gd name="T28" fmla="*/ 35 w 67"/>
                <a:gd name="T29" fmla="*/ 5 h 66"/>
                <a:gd name="T30" fmla="*/ 5 w 67"/>
                <a:gd name="T31" fmla="*/ 35 h 66"/>
                <a:gd name="T32" fmla="*/ 0 w 67"/>
                <a:gd name="T33" fmla="*/ 48 h 66"/>
                <a:gd name="T34" fmla="*/ 5 w 67"/>
                <a:gd name="T35" fmla="*/ 61 h 66"/>
                <a:gd name="T36" fmla="*/ 18 w 67"/>
                <a:gd name="T37" fmla="*/ 66 h 66"/>
                <a:gd name="T38" fmla="*/ 18 w 67"/>
                <a:gd name="T39" fmla="*/ 66 h 66"/>
                <a:gd name="T40" fmla="*/ 31 w 67"/>
                <a:gd name="T41" fmla="*/ 61 h 66"/>
                <a:gd name="T42" fmla="*/ 61 w 67"/>
                <a:gd name="T43"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66">
                  <a:moveTo>
                    <a:pt x="61" y="31"/>
                  </a:moveTo>
                  <a:cubicBezTo>
                    <a:pt x="65" y="26"/>
                    <a:pt x="67" y="20"/>
                    <a:pt x="65" y="14"/>
                  </a:cubicBezTo>
                  <a:cubicBezTo>
                    <a:pt x="65" y="13"/>
                    <a:pt x="64" y="12"/>
                    <a:pt x="63" y="12"/>
                  </a:cubicBezTo>
                  <a:cubicBezTo>
                    <a:pt x="62" y="12"/>
                    <a:pt x="61" y="14"/>
                    <a:pt x="61" y="15"/>
                  </a:cubicBezTo>
                  <a:cubicBezTo>
                    <a:pt x="62" y="20"/>
                    <a:pt x="61" y="25"/>
                    <a:pt x="58" y="28"/>
                  </a:cubicBezTo>
                  <a:cubicBezTo>
                    <a:pt x="28" y="58"/>
                    <a:pt x="28" y="58"/>
                    <a:pt x="28" y="58"/>
                  </a:cubicBezTo>
                  <a:cubicBezTo>
                    <a:pt x="25" y="60"/>
                    <a:pt x="22" y="62"/>
                    <a:pt x="18" y="62"/>
                  </a:cubicBezTo>
                  <a:cubicBezTo>
                    <a:pt x="14" y="62"/>
                    <a:pt x="11" y="60"/>
                    <a:pt x="8" y="58"/>
                  </a:cubicBezTo>
                  <a:cubicBezTo>
                    <a:pt x="6" y="55"/>
                    <a:pt x="4" y="52"/>
                    <a:pt x="4" y="48"/>
                  </a:cubicBezTo>
                  <a:cubicBezTo>
                    <a:pt x="4" y="44"/>
                    <a:pt x="6" y="41"/>
                    <a:pt x="8" y="38"/>
                  </a:cubicBezTo>
                  <a:cubicBezTo>
                    <a:pt x="38" y="8"/>
                    <a:pt x="38" y="8"/>
                    <a:pt x="38" y="8"/>
                  </a:cubicBezTo>
                  <a:cubicBezTo>
                    <a:pt x="41" y="5"/>
                    <a:pt x="45" y="4"/>
                    <a:pt x="50" y="4"/>
                  </a:cubicBezTo>
                  <a:cubicBezTo>
                    <a:pt x="51" y="4"/>
                    <a:pt x="52" y="4"/>
                    <a:pt x="52" y="2"/>
                  </a:cubicBezTo>
                  <a:cubicBezTo>
                    <a:pt x="52" y="1"/>
                    <a:pt x="51" y="0"/>
                    <a:pt x="50" y="0"/>
                  </a:cubicBezTo>
                  <a:cubicBezTo>
                    <a:pt x="44" y="0"/>
                    <a:pt x="39" y="1"/>
                    <a:pt x="35" y="5"/>
                  </a:cubicBezTo>
                  <a:cubicBezTo>
                    <a:pt x="5" y="35"/>
                    <a:pt x="5" y="35"/>
                    <a:pt x="5" y="35"/>
                  </a:cubicBezTo>
                  <a:cubicBezTo>
                    <a:pt x="2" y="39"/>
                    <a:pt x="0" y="43"/>
                    <a:pt x="0" y="48"/>
                  </a:cubicBezTo>
                  <a:cubicBezTo>
                    <a:pt x="0" y="53"/>
                    <a:pt x="2" y="57"/>
                    <a:pt x="5" y="61"/>
                  </a:cubicBezTo>
                  <a:cubicBezTo>
                    <a:pt x="9" y="64"/>
                    <a:pt x="13" y="66"/>
                    <a:pt x="18" y="66"/>
                  </a:cubicBezTo>
                  <a:cubicBezTo>
                    <a:pt x="18" y="66"/>
                    <a:pt x="18" y="66"/>
                    <a:pt x="18" y="66"/>
                  </a:cubicBezTo>
                  <a:cubicBezTo>
                    <a:pt x="23" y="66"/>
                    <a:pt x="27" y="64"/>
                    <a:pt x="31" y="61"/>
                  </a:cubicBezTo>
                  <a:lnTo>
                    <a:pt x="61" y="31"/>
                  </a:lnTo>
                  <a:close/>
                </a:path>
              </a:pathLst>
            </a:custGeom>
            <a:solidFill>
              <a:srgbClr val="808184"/>
            </a:solidFill>
            <a:ln w="2857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zh-CN" altLang="en-US">
                <a:latin typeface="造字工房尚雅（非商用）常规体" pitchFamily="2" charset="-122"/>
                <a:ea typeface="造字工房尚雅（非商用）常规体" pitchFamily="2" charset="-122"/>
              </a:endParaRPr>
            </a:p>
          </p:txBody>
        </p:sp>
        <p:sp>
          <p:nvSpPr>
            <p:cNvPr id="136" name="Freeform 348"/>
            <p:cNvSpPr>
              <a:spLocks/>
            </p:cNvSpPr>
            <p:nvPr/>
          </p:nvSpPr>
          <p:spPr bwMode="auto">
            <a:xfrm>
              <a:off x="7259638" y="2971800"/>
              <a:ext cx="201613" cy="198438"/>
            </a:xfrm>
            <a:custGeom>
              <a:avLst/>
              <a:gdLst>
                <a:gd name="T0" fmla="*/ 58 w 59"/>
                <a:gd name="T1" fmla="*/ 0 h 58"/>
                <a:gd name="T2" fmla="*/ 55 w 59"/>
                <a:gd name="T3" fmla="*/ 0 h 58"/>
                <a:gd name="T4" fmla="*/ 1 w 59"/>
                <a:gd name="T5" fmla="*/ 54 h 58"/>
                <a:gd name="T6" fmla="*/ 1 w 59"/>
                <a:gd name="T7" fmla="*/ 58 h 58"/>
                <a:gd name="T8" fmla="*/ 2 w 59"/>
                <a:gd name="T9" fmla="*/ 58 h 58"/>
                <a:gd name="T10" fmla="*/ 4 w 59"/>
                <a:gd name="T11" fmla="*/ 58 h 58"/>
                <a:gd name="T12" fmla="*/ 58 w 59"/>
                <a:gd name="T13" fmla="*/ 4 h 58"/>
                <a:gd name="T14" fmla="*/ 58 w 59"/>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8">
                  <a:moveTo>
                    <a:pt x="58" y="0"/>
                  </a:moveTo>
                  <a:cubicBezTo>
                    <a:pt x="57" y="0"/>
                    <a:pt x="56" y="0"/>
                    <a:pt x="55" y="0"/>
                  </a:cubicBezTo>
                  <a:cubicBezTo>
                    <a:pt x="1" y="54"/>
                    <a:pt x="1" y="54"/>
                    <a:pt x="1" y="54"/>
                  </a:cubicBezTo>
                  <a:cubicBezTo>
                    <a:pt x="0" y="55"/>
                    <a:pt x="0" y="57"/>
                    <a:pt x="1" y="58"/>
                  </a:cubicBezTo>
                  <a:cubicBezTo>
                    <a:pt x="1" y="58"/>
                    <a:pt x="2" y="58"/>
                    <a:pt x="2" y="58"/>
                  </a:cubicBezTo>
                  <a:cubicBezTo>
                    <a:pt x="3" y="58"/>
                    <a:pt x="4" y="58"/>
                    <a:pt x="4" y="58"/>
                  </a:cubicBezTo>
                  <a:cubicBezTo>
                    <a:pt x="58" y="4"/>
                    <a:pt x="58" y="4"/>
                    <a:pt x="58" y="4"/>
                  </a:cubicBezTo>
                  <a:cubicBezTo>
                    <a:pt x="59" y="3"/>
                    <a:pt x="59" y="1"/>
                    <a:pt x="58" y="0"/>
                  </a:cubicBezTo>
                  <a:close/>
                </a:path>
              </a:pathLst>
            </a:custGeom>
            <a:solidFill>
              <a:srgbClr val="808184"/>
            </a:solidFill>
            <a:ln w="2857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zh-CN" altLang="en-US">
                <a:latin typeface="造字工房尚雅（非商用）常规体" pitchFamily="2" charset="-122"/>
                <a:ea typeface="造字工房尚雅（非商用）常规体" pitchFamily="2" charset="-122"/>
              </a:endParaRPr>
            </a:p>
          </p:txBody>
        </p:sp>
      </p:grpSp>
      <p:sp>
        <p:nvSpPr>
          <p:cNvPr id="137" name="文本框 136"/>
          <p:cNvSpPr txBox="1"/>
          <p:nvPr/>
        </p:nvSpPr>
        <p:spPr>
          <a:xfrm>
            <a:off x="10724437" y="-3061"/>
            <a:ext cx="1140924" cy="4708981"/>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造字工房尚雅（非商用）常规体" pitchFamily="2" charset="-122"/>
                <a:ea typeface="造字工房尚雅（非商用）常规体" pitchFamily="2" charset="-122"/>
              </a:rPr>
              <a:t>02</a:t>
            </a:r>
          </a:p>
          <a:p>
            <a:r>
              <a:rPr lang="zh-CN" altLang="en-US" sz="6000" dirty="0">
                <a:solidFill>
                  <a:schemeClr val="tx1"/>
                </a:solidFill>
                <a:latin typeface="造字工房尚雅（非商用）常规体" pitchFamily="2" charset="-122"/>
                <a:ea typeface="造字工房尚雅（非商用）常规体" pitchFamily="2" charset="-122"/>
              </a:rPr>
              <a:t>代码优化</a:t>
            </a:r>
          </a:p>
        </p:txBody>
      </p:sp>
      <p:cxnSp>
        <p:nvCxnSpPr>
          <p:cNvPr id="138" name="直接连接符 137"/>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139" name="图片 138">
            <a:extLst>
              <a:ext uri="{FF2B5EF4-FFF2-40B4-BE49-F238E27FC236}">
                <a16:creationId xmlns:a16="http://schemas.microsoft.com/office/drawing/2014/main" id="{B0C780FF-8F69-45EE-B024-50A709953B3F}"/>
              </a:ext>
            </a:extLst>
          </p:cNvPr>
          <p:cNvPicPr/>
          <p:nvPr/>
        </p:nvPicPr>
        <p:blipFill>
          <a:blip r:embed="rId4"/>
          <a:stretch>
            <a:fillRect/>
          </a:stretch>
        </p:blipFill>
        <p:spPr>
          <a:xfrm>
            <a:off x="1276662" y="231337"/>
            <a:ext cx="7224617" cy="5210328"/>
          </a:xfrm>
          <a:prstGeom prst="rect">
            <a:avLst/>
          </a:prstGeom>
        </p:spPr>
      </p:pic>
      <p:pic>
        <p:nvPicPr>
          <p:cNvPr id="140" name="图片 139">
            <a:extLst>
              <a:ext uri="{FF2B5EF4-FFF2-40B4-BE49-F238E27FC236}">
                <a16:creationId xmlns:a16="http://schemas.microsoft.com/office/drawing/2014/main" id="{5A914565-3507-4408-B5D1-D8902F8DA315}"/>
              </a:ext>
            </a:extLst>
          </p:cNvPr>
          <p:cNvPicPr/>
          <p:nvPr/>
        </p:nvPicPr>
        <p:blipFill>
          <a:blip r:embed="rId5"/>
          <a:stretch>
            <a:fillRect/>
          </a:stretch>
        </p:blipFill>
        <p:spPr>
          <a:xfrm>
            <a:off x="2452455" y="743849"/>
            <a:ext cx="7435500" cy="5075702"/>
          </a:xfrm>
          <a:prstGeom prst="rect">
            <a:avLst/>
          </a:prstGeom>
        </p:spPr>
      </p:pic>
    </p:spTree>
    <p:custDataLst>
      <p:tags r:id="rId1"/>
    </p:custDataLst>
    <p:extLst>
      <p:ext uri="{BB962C8B-B14F-4D97-AF65-F5344CB8AC3E}">
        <p14:creationId xmlns:p14="http://schemas.microsoft.com/office/powerpoint/2010/main" val="398688807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31" presetClass="entr" presetSubtype="0" fill="hold" nodeType="withEffect">
                                  <p:stCondLst>
                                    <p:cond delay="0"/>
                                  </p:stCondLst>
                                  <p:childTnLst>
                                    <p:set>
                                      <p:cBhvr>
                                        <p:cTn id="678" dur="1" fill="hold">
                                          <p:stCondLst>
                                            <p:cond delay="0"/>
                                          </p:stCondLst>
                                        </p:cTn>
                                        <p:tgtEl>
                                          <p:spTgt spid="138"/>
                                        </p:tgtEl>
                                        <p:attrNameLst>
                                          <p:attrName>style.visibility</p:attrName>
                                        </p:attrNameLst>
                                      </p:cBhvr>
                                      <p:to>
                                        <p:strVal val="visible"/>
                                      </p:to>
                                    </p:set>
                                    <p:anim calcmode="lin" valueType="num">
                                      <p:cBhvr>
                                        <p:cTn id="679" dur="1000" fill="hold"/>
                                        <p:tgtEl>
                                          <p:spTgt spid="138"/>
                                        </p:tgtEl>
                                        <p:attrNameLst>
                                          <p:attrName>ppt_w</p:attrName>
                                        </p:attrNameLst>
                                      </p:cBhvr>
                                      <p:tavLst>
                                        <p:tav tm="0">
                                          <p:val>
                                            <p:fltVal val="0"/>
                                          </p:val>
                                        </p:tav>
                                        <p:tav tm="100000">
                                          <p:val>
                                            <p:strVal val="#ppt_w"/>
                                          </p:val>
                                        </p:tav>
                                      </p:tavLst>
                                    </p:anim>
                                    <p:anim calcmode="lin" valueType="num">
                                      <p:cBhvr>
                                        <p:cTn id="680" dur="1000" fill="hold"/>
                                        <p:tgtEl>
                                          <p:spTgt spid="138"/>
                                        </p:tgtEl>
                                        <p:attrNameLst>
                                          <p:attrName>ppt_h</p:attrName>
                                        </p:attrNameLst>
                                      </p:cBhvr>
                                      <p:tavLst>
                                        <p:tav tm="0">
                                          <p:val>
                                            <p:fltVal val="0"/>
                                          </p:val>
                                        </p:tav>
                                        <p:tav tm="100000">
                                          <p:val>
                                            <p:strVal val="#ppt_h"/>
                                          </p:val>
                                        </p:tav>
                                      </p:tavLst>
                                    </p:anim>
                                    <p:anim calcmode="lin" valueType="num">
                                      <p:cBhvr>
                                        <p:cTn id="681" dur="1000" fill="hold"/>
                                        <p:tgtEl>
                                          <p:spTgt spid="138"/>
                                        </p:tgtEl>
                                        <p:attrNameLst>
                                          <p:attrName>style.rotation</p:attrName>
                                        </p:attrNameLst>
                                      </p:cBhvr>
                                      <p:tavLst>
                                        <p:tav tm="0">
                                          <p:val>
                                            <p:fltVal val="90"/>
                                          </p:val>
                                        </p:tav>
                                        <p:tav tm="100000">
                                          <p:val>
                                            <p:fltVal val="0"/>
                                          </p:val>
                                        </p:tav>
                                      </p:tavLst>
                                    </p:anim>
                                    <p:animEffect transition="in" filter="fade">
                                      <p:cBhvr>
                                        <p:cTn id="682" dur="1000"/>
                                        <p:tgtEl>
                                          <p:spTgt spid="138"/>
                                        </p:tgtEl>
                                      </p:cBhvr>
                                    </p:animEffect>
                                  </p:childTnLst>
                                </p:cTn>
                              </p:par>
                              <p:par>
                                <p:cTn id="683" presetID="10" presetClass="entr" presetSubtype="0" fill="hold" grpId="0" nodeType="withEffect">
                                  <p:stCondLst>
                                    <p:cond delay="250"/>
                                  </p:stCondLst>
                                  <p:childTnLst>
                                    <p:set>
                                      <p:cBhvr>
                                        <p:cTn id="684" dur="1" fill="hold">
                                          <p:stCondLst>
                                            <p:cond delay="0"/>
                                          </p:stCondLst>
                                        </p:cTn>
                                        <p:tgtEl>
                                          <p:spTgt spid="137"/>
                                        </p:tgtEl>
                                        <p:attrNameLst>
                                          <p:attrName>style.visibility</p:attrName>
                                        </p:attrNameLst>
                                      </p:cBhvr>
                                      <p:to>
                                        <p:strVal val="visible"/>
                                      </p:to>
                                    </p:set>
                                    <p:animEffect transition="in" filter="fade">
                                      <p:cBhvr>
                                        <p:cTn id="685" dur="500"/>
                                        <p:tgtEl>
                                          <p:spTgt spid="137"/>
                                        </p:tgtEl>
                                      </p:cBhvr>
                                    </p:animEffect>
                                  </p:childTnLst>
                                </p:cTn>
                              </p:par>
                              <p:par>
                                <p:cTn id="686" presetID="42" presetClass="path" presetSubtype="0" decel="30000" fill="hold" grpId="1" nodeType="withEffect">
                                  <p:stCondLst>
                                    <p:cond delay="250"/>
                                  </p:stCondLst>
                                  <p:childTnLst>
                                    <p:animMotion origin="layout" path="M -2.29167E-6 -4.07407E-6 L 0.03373 0.04399 " pathEditMode="relative" rAng="0" ptsTypes="AA">
                                      <p:cBhvr>
                                        <p:cTn id="687" dur="750" spd="-100000" fill="hold"/>
                                        <p:tgtEl>
                                          <p:spTgt spid="137"/>
                                        </p:tgtEl>
                                        <p:attrNameLst>
                                          <p:attrName>ppt_x</p:attrName>
                                          <p:attrName>ppt_y</p:attrName>
                                        </p:attrNameLst>
                                      </p:cBhvr>
                                      <p:rCtr x="1680" y="2199"/>
                                    </p:animMotion>
                                  </p:childTnLst>
                                </p:cTn>
                              </p:par>
                            </p:childTnLst>
                          </p:cTn>
                        </p:par>
                      </p:childTnLst>
                    </p:cTn>
                  </p:par>
                  <p:par>
                    <p:cTn id="688" fill="hold">
                      <p:stCondLst>
                        <p:cond delay="indefinite"/>
                      </p:stCondLst>
                      <p:childTnLst>
                        <p:par>
                          <p:cTn id="689" fill="hold">
                            <p:stCondLst>
                              <p:cond delay="0"/>
                            </p:stCondLst>
                            <p:childTnLst>
                              <p:par>
                                <p:cTn id="690" presetID="16" presetClass="entr" presetSubtype="21" fill="hold" nodeType="clickEffect">
                                  <p:stCondLst>
                                    <p:cond delay="0"/>
                                  </p:stCondLst>
                                  <p:childTnLst>
                                    <p:set>
                                      <p:cBhvr>
                                        <p:cTn id="691" dur="1" fill="hold">
                                          <p:stCondLst>
                                            <p:cond delay="0"/>
                                          </p:stCondLst>
                                        </p:cTn>
                                        <p:tgtEl>
                                          <p:spTgt spid="139"/>
                                        </p:tgtEl>
                                        <p:attrNameLst>
                                          <p:attrName>style.visibility</p:attrName>
                                        </p:attrNameLst>
                                      </p:cBhvr>
                                      <p:to>
                                        <p:strVal val="visible"/>
                                      </p:to>
                                    </p:set>
                                    <p:animEffect transition="in" filter="barn(inVertical)">
                                      <p:cBhvr>
                                        <p:cTn id="692" dur="500"/>
                                        <p:tgtEl>
                                          <p:spTgt spid="139"/>
                                        </p:tgtEl>
                                      </p:cBhvr>
                                    </p:animEffect>
                                  </p:childTnLst>
                                </p:cTn>
                              </p:par>
                            </p:childTnLst>
                          </p:cTn>
                        </p:par>
                      </p:childTnLst>
                    </p:cTn>
                  </p:par>
                  <p:par>
                    <p:cTn id="693" fill="hold">
                      <p:stCondLst>
                        <p:cond delay="indefinite"/>
                      </p:stCondLst>
                      <p:childTnLst>
                        <p:par>
                          <p:cTn id="694" fill="hold">
                            <p:stCondLst>
                              <p:cond delay="0"/>
                            </p:stCondLst>
                            <p:childTnLst>
                              <p:par>
                                <p:cTn id="695" presetID="21" presetClass="entr" presetSubtype="1" fill="hold" nodeType="clickEffect">
                                  <p:stCondLst>
                                    <p:cond delay="0"/>
                                  </p:stCondLst>
                                  <p:childTnLst>
                                    <p:set>
                                      <p:cBhvr>
                                        <p:cTn id="696" dur="1" fill="hold">
                                          <p:stCondLst>
                                            <p:cond delay="0"/>
                                          </p:stCondLst>
                                        </p:cTn>
                                        <p:tgtEl>
                                          <p:spTgt spid="140"/>
                                        </p:tgtEl>
                                        <p:attrNameLst>
                                          <p:attrName>style.visibility</p:attrName>
                                        </p:attrNameLst>
                                      </p:cBhvr>
                                      <p:to>
                                        <p:strVal val="visible"/>
                                      </p:to>
                                    </p:set>
                                    <p:animEffect transition="in" filter="wheel(1)">
                                      <p:cBhvr>
                                        <p:cTn id="697" dur="20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37" grpId="0"/>
      <p:bldP spid="13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26" name="平行四边形 125"/>
          <p:cNvSpPr/>
          <p:nvPr/>
        </p:nvSpPr>
        <p:spPr>
          <a:xfrm>
            <a:off x="6640279" y="0"/>
            <a:ext cx="3946155" cy="5692462"/>
          </a:xfrm>
          <a:prstGeom prst="parallelogram">
            <a:avLst>
              <a:gd name="adj" fmla="val 93813"/>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7" name="平行四边形 126"/>
          <p:cNvSpPr/>
          <p:nvPr/>
        </p:nvSpPr>
        <p:spPr>
          <a:xfrm>
            <a:off x="6186154" y="4842457"/>
            <a:ext cx="1489656" cy="1983033"/>
          </a:xfrm>
          <a:prstGeom prst="parallelogram">
            <a:avLst>
              <a:gd name="adj" fmla="val 87703"/>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8" name="平行四边形 127"/>
          <p:cNvSpPr/>
          <p:nvPr/>
        </p:nvSpPr>
        <p:spPr>
          <a:xfrm>
            <a:off x="82726" y="2129246"/>
            <a:ext cx="1489656" cy="1983033"/>
          </a:xfrm>
          <a:prstGeom prst="parallelogram">
            <a:avLst>
              <a:gd name="adj" fmla="val 877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9" name="平行四边形 128"/>
          <p:cNvSpPr/>
          <p:nvPr/>
        </p:nvSpPr>
        <p:spPr>
          <a:xfrm>
            <a:off x="160000" y="1856485"/>
            <a:ext cx="1262593" cy="1728073"/>
          </a:xfrm>
          <a:prstGeom prst="parallelogram">
            <a:avLst>
              <a:gd name="adj" fmla="val 877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30" name="椭圆 129"/>
          <p:cNvSpPr/>
          <p:nvPr/>
        </p:nvSpPr>
        <p:spPr>
          <a:xfrm>
            <a:off x="7386885" y="3392488"/>
            <a:ext cx="1004552" cy="1004552"/>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133" name="组合 132"/>
          <p:cNvGrpSpPr/>
          <p:nvPr/>
        </p:nvGrpSpPr>
        <p:grpSpPr>
          <a:xfrm rot="5400000">
            <a:off x="7680573" y="3702305"/>
            <a:ext cx="430212" cy="439738"/>
            <a:chOff x="7146926" y="2851150"/>
            <a:chExt cx="430212" cy="439738"/>
          </a:xfrm>
        </p:grpSpPr>
        <p:sp>
          <p:nvSpPr>
            <p:cNvPr id="134" name="Freeform 346"/>
            <p:cNvSpPr>
              <a:spLocks/>
            </p:cNvSpPr>
            <p:nvPr/>
          </p:nvSpPr>
          <p:spPr bwMode="auto">
            <a:xfrm>
              <a:off x="7348538" y="2851150"/>
              <a:ext cx="228600" cy="227013"/>
            </a:xfrm>
            <a:custGeom>
              <a:avLst/>
              <a:gdLst>
                <a:gd name="T0" fmla="*/ 17 w 67"/>
                <a:gd name="T1" fmla="*/ 66 h 66"/>
                <a:gd name="T2" fmla="*/ 19 w 67"/>
                <a:gd name="T3" fmla="*/ 66 h 66"/>
                <a:gd name="T4" fmla="*/ 32 w 67"/>
                <a:gd name="T5" fmla="*/ 61 h 66"/>
                <a:gd name="T6" fmla="*/ 62 w 67"/>
                <a:gd name="T7" fmla="*/ 31 h 66"/>
                <a:gd name="T8" fmla="*/ 67 w 67"/>
                <a:gd name="T9" fmla="*/ 18 h 66"/>
                <a:gd name="T10" fmla="*/ 62 w 67"/>
                <a:gd name="T11" fmla="*/ 5 h 66"/>
                <a:gd name="T12" fmla="*/ 49 w 67"/>
                <a:gd name="T13" fmla="*/ 0 h 66"/>
                <a:gd name="T14" fmla="*/ 49 w 67"/>
                <a:gd name="T15" fmla="*/ 0 h 66"/>
                <a:gd name="T16" fmla="*/ 36 w 67"/>
                <a:gd name="T17" fmla="*/ 5 h 66"/>
                <a:gd name="T18" fmla="*/ 6 w 67"/>
                <a:gd name="T19" fmla="*/ 35 h 66"/>
                <a:gd name="T20" fmla="*/ 1 w 67"/>
                <a:gd name="T21" fmla="*/ 52 h 66"/>
                <a:gd name="T22" fmla="*/ 4 w 67"/>
                <a:gd name="T23" fmla="*/ 53 h 66"/>
                <a:gd name="T24" fmla="*/ 5 w 67"/>
                <a:gd name="T25" fmla="*/ 51 h 66"/>
                <a:gd name="T26" fmla="*/ 9 w 67"/>
                <a:gd name="T27" fmla="*/ 38 h 66"/>
                <a:gd name="T28" fmla="*/ 39 w 67"/>
                <a:gd name="T29" fmla="*/ 8 h 66"/>
                <a:gd name="T30" fmla="*/ 49 w 67"/>
                <a:gd name="T31" fmla="*/ 4 h 66"/>
                <a:gd name="T32" fmla="*/ 59 w 67"/>
                <a:gd name="T33" fmla="*/ 8 h 66"/>
                <a:gd name="T34" fmla="*/ 63 w 67"/>
                <a:gd name="T35" fmla="*/ 18 h 66"/>
                <a:gd name="T36" fmla="*/ 59 w 67"/>
                <a:gd name="T37" fmla="*/ 28 h 66"/>
                <a:gd name="T38" fmla="*/ 29 w 67"/>
                <a:gd name="T39" fmla="*/ 58 h 66"/>
                <a:gd name="T40" fmla="*/ 17 w 67"/>
                <a:gd name="T41" fmla="*/ 62 h 66"/>
                <a:gd name="T42" fmla="*/ 15 w 67"/>
                <a:gd name="T43" fmla="*/ 64 h 66"/>
                <a:gd name="T44" fmla="*/ 17 w 67"/>
                <a:gd name="T4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6">
                  <a:moveTo>
                    <a:pt x="17" y="66"/>
                  </a:moveTo>
                  <a:cubicBezTo>
                    <a:pt x="18" y="66"/>
                    <a:pt x="18" y="66"/>
                    <a:pt x="19" y="66"/>
                  </a:cubicBezTo>
                  <a:cubicBezTo>
                    <a:pt x="24" y="66"/>
                    <a:pt x="28" y="64"/>
                    <a:pt x="32" y="61"/>
                  </a:cubicBezTo>
                  <a:cubicBezTo>
                    <a:pt x="62" y="31"/>
                    <a:pt x="62" y="31"/>
                    <a:pt x="62" y="31"/>
                  </a:cubicBezTo>
                  <a:cubicBezTo>
                    <a:pt x="65" y="27"/>
                    <a:pt x="67" y="23"/>
                    <a:pt x="67" y="18"/>
                  </a:cubicBezTo>
                  <a:cubicBezTo>
                    <a:pt x="67" y="13"/>
                    <a:pt x="65" y="9"/>
                    <a:pt x="62" y="5"/>
                  </a:cubicBezTo>
                  <a:cubicBezTo>
                    <a:pt x="58" y="2"/>
                    <a:pt x="54" y="0"/>
                    <a:pt x="49" y="0"/>
                  </a:cubicBezTo>
                  <a:cubicBezTo>
                    <a:pt x="49" y="0"/>
                    <a:pt x="49" y="0"/>
                    <a:pt x="49" y="0"/>
                  </a:cubicBezTo>
                  <a:cubicBezTo>
                    <a:pt x="44" y="0"/>
                    <a:pt x="39" y="2"/>
                    <a:pt x="36" y="5"/>
                  </a:cubicBezTo>
                  <a:cubicBezTo>
                    <a:pt x="6" y="35"/>
                    <a:pt x="6" y="35"/>
                    <a:pt x="6" y="35"/>
                  </a:cubicBezTo>
                  <a:cubicBezTo>
                    <a:pt x="2" y="39"/>
                    <a:pt x="0" y="46"/>
                    <a:pt x="1" y="52"/>
                  </a:cubicBezTo>
                  <a:cubicBezTo>
                    <a:pt x="1" y="53"/>
                    <a:pt x="3" y="53"/>
                    <a:pt x="4" y="53"/>
                  </a:cubicBezTo>
                  <a:cubicBezTo>
                    <a:pt x="5" y="53"/>
                    <a:pt x="6" y="52"/>
                    <a:pt x="5" y="51"/>
                  </a:cubicBezTo>
                  <a:cubicBezTo>
                    <a:pt x="4" y="46"/>
                    <a:pt x="6" y="41"/>
                    <a:pt x="9" y="38"/>
                  </a:cubicBezTo>
                  <a:cubicBezTo>
                    <a:pt x="39" y="8"/>
                    <a:pt x="39" y="8"/>
                    <a:pt x="39" y="8"/>
                  </a:cubicBezTo>
                  <a:cubicBezTo>
                    <a:pt x="42" y="6"/>
                    <a:pt x="45" y="4"/>
                    <a:pt x="49" y="4"/>
                  </a:cubicBezTo>
                  <a:cubicBezTo>
                    <a:pt x="53" y="4"/>
                    <a:pt x="56" y="6"/>
                    <a:pt x="59" y="8"/>
                  </a:cubicBezTo>
                  <a:cubicBezTo>
                    <a:pt x="61" y="11"/>
                    <a:pt x="63" y="14"/>
                    <a:pt x="63" y="18"/>
                  </a:cubicBezTo>
                  <a:cubicBezTo>
                    <a:pt x="63" y="22"/>
                    <a:pt x="61" y="25"/>
                    <a:pt x="59" y="28"/>
                  </a:cubicBezTo>
                  <a:cubicBezTo>
                    <a:pt x="29" y="58"/>
                    <a:pt x="29" y="58"/>
                    <a:pt x="29" y="58"/>
                  </a:cubicBezTo>
                  <a:cubicBezTo>
                    <a:pt x="26" y="61"/>
                    <a:pt x="22" y="62"/>
                    <a:pt x="17" y="62"/>
                  </a:cubicBezTo>
                  <a:cubicBezTo>
                    <a:pt x="16" y="62"/>
                    <a:pt x="15" y="62"/>
                    <a:pt x="15" y="64"/>
                  </a:cubicBezTo>
                  <a:cubicBezTo>
                    <a:pt x="15" y="65"/>
                    <a:pt x="16" y="66"/>
                    <a:pt x="17" y="66"/>
                  </a:cubicBezTo>
                  <a:close/>
                </a:path>
              </a:pathLst>
            </a:custGeom>
            <a:solidFill>
              <a:srgbClr val="808184"/>
            </a:solidFill>
            <a:ln w="2857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zh-CN" altLang="en-US">
                <a:latin typeface="造字工房尚雅（非商用）常规体" pitchFamily="2" charset="-122"/>
                <a:ea typeface="造字工房尚雅（非商用）常规体" pitchFamily="2" charset="-122"/>
              </a:endParaRPr>
            </a:p>
          </p:txBody>
        </p:sp>
        <p:sp>
          <p:nvSpPr>
            <p:cNvPr id="135" name="Freeform 347"/>
            <p:cNvSpPr>
              <a:spLocks/>
            </p:cNvSpPr>
            <p:nvPr/>
          </p:nvSpPr>
          <p:spPr bwMode="auto">
            <a:xfrm>
              <a:off x="7146926" y="3063875"/>
              <a:ext cx="228600" cy="227013"/>
            </a:xfrm>
            <a:custGeom>
              <a:avLst/>
              <a:gdLst>
                <a:gd name="T0" fmla="*/ 61 w 67"/>
                <a:gd name="T1" fmla="*/ 31 h 66"/>
                <a:gd name="T2" fmla="*/ 65 w 67"/>
                <a:gd name="T3" fmla="*/ 14 h 66"/>
                <a:gd name="T4" fmla="*/ 63 w 67"/>
                <a:gd name="T5" fmla="*/ 12 h 66"/>
                <a:gd name="T6" fmla="*/ 61 w 67"/>
                <a:gd name="T7" fmla="*/ 15 h 66"/>
                <a:gd name="T8" fmla="*/ 58 w 67"/>
                <a:gd name="T9" fmla="*/ 28 h 66"/>
                <a:gd name="T10" fmla="*/ 28 w 67"/>
                <a:gd name="T11" fmla="*/ 58 h 66"/>
                <a:gd name="T12" fmla="*/ 18 w 67"/>
                <a:gd name="T13" fmla="*/ 62 h 66"/>
                <a:gd name="T14" fmla="*/ 8 w 67"/>
                <a:gd name="T15" fmla="*/ 58 h 66"/>
                <a:gd name="T16" fmla="*/ 4 w 67"/>
                <a:gd name="T17" fmla="*/ 48 h 66"/>
                <a:gd name="T18" fmla="*/ 8 w 67"/>
                <a:gd name="T19" fmla="*/ 38 h 66"/>
                <a:gd name="T20" fmla="*/ 38 w 67"/>
                <a:gd name="T21" fmla="*/ 8 h 66"/>
                <a:gd name="T22" fmla="*/ 50 w 67"/>
                <a:gd name="T23" fmla="*/ 4 h 66"/>
                <a:gd name="T24" fmla="*/ 52 w 67"/>
                <a:gd name="T25" fmla="*/ 2 h 66"/>
                <a:gd name="T26" fmla="*/ 50 w 67"/>
                <a:gd name="T27" fmla="*/ 0 h 66"/>
                <a:gd name="T28" fmla="*/ 35 w 67"/>
                <a:gd name="T29" fmla="*/ 5 h 66"/>
                <a:gd name="T30" fmla="*/ 5 w 67"/>
                <a:gd name="T31" fmla="*/ 35 h 66"/>
                <a:gd name="T32" fmla="*/ 0 w 67"/>
                <a:gd name="T33" fmla="*/ 48 h 66"/>
                <a:gd name="T34" fmla="*/ 5 w 67"/>
                <a:gd name="T35" fmla="*/ 61 h 66"/>
                <a:gd name="T36" fmla="*/ 18 w 67"/>
                <a:gd name="T37" fmla="*/ 66 h 66"/>
                <a:gd name="T38" fmla="*/ 18 w 67"/>
                <a:gd name="T39" fmla="*/ 66 h 66"/>
                <a:gd name="T40" fmla="*/ 31 w 67"/>
                <a:gd name="T41" fmla="*/ 61 h 66"/>
                <a:gd name="T42" fmla="*/ 61 w 67"/>
                <a:gd name="T43"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66">
                  <a:moveTo>
                    <a:pt x="61" y="31"/>
                  </a:moveTo>
                  <a:cubicBezTo>
                    <a:pt x="65" y="26"/>
                    <a:pt x="67" y="20"/>
                    <a:pt x="65" y="14"/>
                  </a:cubicBezTo>
                  <a:cubicBezTo>
                    <a:pt x="65" y="13"/>
                    <a:pt x="64" y="12"/>
                    <a:pt x="63" y="12"/>
                  </a:cubicBezTo>
                  <a:cubicBezTo>
                    <a:pt x="62" y="12"/>
                    <a:pt x="61" y="14"/>
                    <a:pt x="61" y="15"/>
                  </a:cubicBezTo>
                  <a:cubicBezTo>
                    <a:pt x="62" y="20"/>
                    <a:pt x="61" y="25"/>
                    <a:pt x="58" y="28"/>
                  </a:cubicBezTo>
                  <a:cubicBezTo>
                    <a:pt x="28" y="58"/>
                    <a:pt x="28" y="58"/>
                    <a:pt x="28" y="58"/>
                  </a:cubicBezTo>
                  <a:cubicBezTo>
                    <a:pt x="25" y="60"/>
                    <a:pt x="22" y="62"/>
                    <a:pt x="18" y="62"/>
                  </a:cubicBezTo>
                  <a:cubicBezTo>
                    <a:pt x="14" y="62"/>
                    <a:pt x="11" y="60"/>
                    <a:pt x="8" y="58"/>
                  </a:cubicBezTo>
                  <a:cubicBezTo>
                    <a:pt x="6" y="55"/>
                    <a:pt x="4" y="52"/>
                    <a:pt x="4" y="48"/>
                  </a:cubicBezTo>
                  <a:cubicBezTo>
                    <a:pt x="4" y="44"/>
                    <a:pt x="6" y="41"/>
                    <a:pt x="8" y="38"/>
                  </a:cubicBezTo>
                  <a:cubicBezTo>
                    <a:pt x="38" y="8"/>
                    <a:pt x="38" y="8"/>
                    <a:pt x="38" y="8"/>
                  </a:cubicBezTo>
                  <a:cubicBezTo>
                    <a:pt x="41" y="5"/>
                    <a:pt x="45" y="4"/>
                    <a:pt x="50" y="4"/>
                  </a:cubicBezTo>
                  <a:cubicBezTo>
                    <a:pt x="51" y="4"/>
                    <a:pt x="52" y="4"/>
                    <a:pt x="52" y="2"/>
                  </a:cubicBezTo>
                  <a:cubicBezTo>
                    <a:pt x="52" y="1"/>
                    <a:pt x="51" y="0"/>
                    <a:pt x="50" y="0"/>
                  </a:cubicBezTo>
                  <a:cubicBezTo>
                    <a:pt x="44" y="0"/>
                    <a:pt x="39" y="1"/>
                    <a:pt x="35" y="5"/>
                  </a:cubicBezTo>
                  <a:cubicBezTo>
                    <a:pt x="5" y="35"/>
                    <a:pt x="5" y="35"/>
                    <a:pt x="5" y="35"/>
                  </a:cubicBezTo>
                  <a:cubicBezTo>
                    <a:pt x="2" y="39"/>
                    <a:pt x="0" y="43"/>
                    <a:pt x="0" y="48"/>
                  </a:cubicBezTo>
                  <a:cubicBezTo>
                    <a:pt x="0" y="53"/>
                    <a:pt x="2" y="57"/>
                    <a:pt x="5" y="61"/>
                  </a:cubicBezTo>
                  <a:cubicBezTo>
                    <a:pt x="9" y="64"/>
                    <a:pt x="13" y="66"/>
                    <a:pt x="18" y="66"/>
                  </a:cubicBezTo>
                  <a:cubicBezTo>
                    <a:pt x="18" y="66"/>
                    <a:pt x="18" y="66"/>
                    <a:pt x="18" y="66"/>
                  </a:cubicBezTo>
                  <a:cubicBezTo>
                    <a:pt x="23" y="66"/>
                    <a:pt x="27" y="64"/>
                    <a:pt x="31" y="61"/>
                  </a:cubicBezTo>
                  <a:lnTo>
                    <a:pt x="61" y="31"/>
                  </a:lnTo>
                  <a:close/>
                </a:path>
              </a:pathLst>
            </a:custGeom>
            <a:solidFill>
              <a:srgbClr val="808184"/>
            </a:solidFill>
            <a:ln w="2857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zh-CN" altLang="en-US">
                <a:latin typeface="造字工房尚雅（非商用）常规体" pitchFamily="2" charset="-122"/>
                <a:ea typeface="造字工房尚雅（非商用）常规体" pitchFamily="2" charset="-122"/>
              </a:endParaRPr>
            </a:p>
          </p:txBody>
        </p:sp>
        <p:sp>
          <p:nvSpPr>
            <p:cNvPr id="136" name="Freeform 348"/>
            <p:cNvSpPr>
              <a:spLocks/>
            </p:cNvSpPr>
            <p:nvPr/>
          </p:nvSpPr>
          <p:spPr bwMode="auto">
            <a:xfrm>
              <a:off x="7259638" y="2971800"/>
              <a:ext cx="201613" cy="198438"/>
            </a:xfrm>
            <a:custGeom>
              <a:avLst/>
              <a:gdLst>
                <a:gd name="T0" fmla="*/ 58 w 59"/>
                <a:gd name="T1" fmla="*/ 0 h 58"/>
                <a:gd name="T2" fmla="*/ 55 w 59"/>
                <a:gd name="T3" fmla="*/ 0 h 58"/>
                <a:gd name="T4" fmla="*/ 1 w 59"/>
                <a:gd name="T5" fmla="*/ 54 h 58"/>
                <a:gd name="T6" fmla="*/ 1 w 59"/>
                <a:gd name="T7" fmla="*/ 58 h 58"/>
                <a:gd name="T8" fmla="*/ 2 w 59"/>
                <a:gd name="T9" fmla="*/ 58 h 58"/>
                <a:gd name="T10" fmla="*/ 4 w 59"/>
                <a:gd name="T11" fmla="*/ 58 h 58"/>
                <a:gd name="T12" fmla="*/ 58 w 59"/>
                <a:gd name="T13" fmla="*/ 4 h 58"/>
                <a:gd name="T14" fmla="*/ 58 w 59"/>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8">
                  <a:moveTo>
                    <a:pt x="58" y="0"/>
                  </a:moveTo>
                  <a:cubicBezTo>
                    <a:pt x="57" y="0"/>
                    <a:pt x="56" y="0"/>
                    <a:pt x="55" y="0"/>
                  </a:cubicBezTo>
                  <a:cubicBezTo>
                    <a:pt x="1" y="54"/>
                    <a:pt x="1" y="54"/>
                    <a:pt x="1" y="54"/>
                  </a:cubicBezTo>
                  <a:cubicBezTo>
                    <a:pt x="0" y="55"/>
                    <a:pt x="0" y="57"/>
                    <a:pt x="1" y="58"/>
                  </a:cubicBezTo>
                  <a:cubicBezTo>
                    <a:pt x="1" y="58"/>
                    <a:pt x="2" y="58"/>
                    <a:pt x="2" y="58"/>
                  </a:cubicBezTo>
                  <a:cubicBezTo>
                    <a:pt x="3" y="58"/>
                    <a:pt x="4" y="58"/>
                    <a:pt x="4" y="58"/>
                  </a:cubicBezTo>
                  <a:cubicBezTo>
                    <a:pt x="58" y="4"/>
                    <a:pt x="58" y="4"/>
                    <a:pt x="58" y="4"/>
                  </a:cubicBezTo>
                  <a:cubicBezTo>
                    <a:pt x="59" y="3"/>
                    <a:pt x="59" y="1"/>
                    <a:pt x="58" y="0"/>
                  </a:cubicBezTo>
                  <a:close/>
                </a:path>
              </a:pathLst>
            </a:custGeom>
            <a:solidFill>
              <a:srgbClr val="808184"/>
            </a:solidFill>
            <a:ln w="2857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zh-CN" altLang="en-US">
                <a:latin typeface="造字工房尚雅（非商用）常规体" pitchFamily="2" charset="-122"/>
                <a:ea typeface="造字工房尚雅（非商用）常规体" pitchFamily="2" charset="-122"/>
              </a:endParaRPr>
            </a:p>
          </p:txBody>
        </p:sp>
      </p:grpSp>
      <p:sp>
        <p:nvSpPr>
          <p:cNvPr id="137" name="文本框 136"/>
          <p:cNvSpPr txBox="1"/>
          <p:nvPr/>
        </p:nvSpPr>
        <p:spPr>
          <a:xfrm>
            <a:off x="10724437" y="-3061"/>
            <a:ext cx="1140924" cy="4708981"/>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造字工房尚雅（非商用）常规体" pitchFamily="2" charset="-122"/>
                <a:ea typeface="造字工房尚雅（非商用）常规体" pitchFamily="2" charset="-122"/>
              </a:rPr>
              <a:t>02</a:t>
            </a:r>
          </a:p>
          <a:p>
            <a:r>
              <a:rPr lang="zh-CN" altLang="en-US" sz="6000" dirty="0">
                <a:solidFill>
                  <a:schemeClr val="tx1"/>
                </a:solidFill>
                <a:latin typeface="造字工房尚雅（非商用）常规体" pitchFamily="2" charset="-122"/>
                <a:ea typeface="造字工房尚雅（非商用）常规体" pitchFamily="2" charset="-122"/>
              </a:rPr>
              <a:t>代码优化</a:t>
            </a:r>
          </a:p>
        </p:txBody>
      </p:sp>
      <p:cxnSp>
        <p:nvCxnSpPr>
          <p:cNvPr id="138" name="直接连接符 137"/>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141" name="图片 140">
            <a:extLst>
              <a:ext uri="{FF2B5EF4-FFF2-40B4-BE49-F238E27FC236}">
                <a16:creationId xmlns:a16="http://schemas.microsoft.com/office/drawing/2014/main" id="{96863C75-C854-4FD6-B669-B0E191BCB0B0}"/>
              </a:ext>
            </a:extLst>
          </p:cNvPr>
          <p:cNvPicPr/>
          <p:nvPr/>
        </p:nvPicPr>
        <p:blipFill>
          <a:blip r:embed="rId4"/>
          <a:stretch>
            <a:fillRect/>
          </a:stretch>
        </p:blipFill>
        <p:spPr>
          <a:xfrm>
            <a:off x="1714538" y="676953"/>
            <a:ext cx="7758246" cy="2636300"/>
          </a:xfrm>
          <a:prstGeom prst="rect">
            <a:avLst/>
          </a:prstGeom>
        </p:spPr>
      </p:pic>
      <p:pic>
        <p:nvPicPr>
          <p:cNvPr id="142" name="图片 141">
            <a:extLst>
              <a:ext uri="{FF2B5EF4-FFF2-40B4-BE49-F238E27FC236}">
                <a16:creationId xmlns:a16="http://schemas.microsoft.com/office/drawing/2014/main" id="{8D7E55B7-5D27-484A-A0B7-531FBF86F333}"/>
              </a:ext>
            </a:extLst>
          </p:cNvPr>
          <p:cNvPicPr/>
          <p:nvPr/>
        </p:nvPicPr>
        <p:blipFill>
          <a:blip r:embed="rId5"/>
          <a:stretch>
            <a:fillRect/>
          </a:stretch>
        </p:blipFill>
        <p:spPr>
          <a:xfrm>
            <a:off x="1672400" y="3615267"/>
            <a:ext cx="7800384" cy="2826173"/>
          </a:xfrm>
          <a:prstGeom prst="rect">
            <a:avLst/>
          </a:prstGeom>
        </p:spPr>
      </p:pic>
      <p:sp>
        <p:nvSpPr>
          <p:cNvPr id="2" name="文本框 1">
            <a:extLst>
              <a:ext uri="{FF2B5EF4-FFF2-40B4-BE49-F238E27FC236}">
                <a16:creationId xmlns:a16="http://schemas.microsoft.com/office/drawing/2014/main" id="{316D5FDF-297F-4FDA-828A-24A365DAACFE}"/>
              </a:ext>
            </a:extLst>
          </p:cNvPr>
          <p:cNvSpPr txBox="1"/>
          <p:nvPr/>
        </p:nvSpPr>
        <p:spPr>
          <a:xfrm>
            <a:off x="1009353" y="2268447"/>
            <a:ext cx="2756624" cy="366929"/>
          </a:xfrm>
          <a:prstGeom prst="rect">
            <a:avLst/>
          </a:prstGeom>
          <a:noFill/>
        </p:spPr>
        <p:txBody>
          <a:bodyPr wrap="square" rtlCol="0">
            <a:spAutoFit/>
          </a:bodyPr>
          <a:lstStyle/>
          <a:p>
            <a:r>
              <a:rPr lang="zh-CN" altLang="en-US" dirty="0"/>
              <a:t>后</a:t>
            </a:r>
          </a:p>
        </p:txBody>
      </p:sp>
      <p:sp>
        <p:nvSpPr>
          <p:cNvPr id="143" name="文本框 142">
            <a:extLst>
              <a:ext uri="{FF2B5EF4-FFF2-40B4-BE49-F238E27FC236}">
                <a16:creationId xmlns:a16="http://schemas.microsoft.com/office/drawing/2014/main" id="{CD1E7F13-8854-4104-A651-F8D93A9DC72A}"/>
              </a:ext>
            </a:extLst>
          </p:cNvPr>
          <p:cNvSpPr txBox="1"/>
          <p:nvPr/>
        </p:nvSpPr>
        <p:spPr>
          <a:xfrm>
            <a:off x="986186" y="4722751"/>
            <a:ext cx="2756624" cy="366929"/>
          </a:xfrm>
          <a:prstGeom prst="rect">
            <a:avLst/>
          </a:prstGeom>
          <a:noFill/>
        </p:spPr>
        <p:txBody>
          <a:bodyPr wrap="square" rtlCol="0">
            <a:spAutoFit/>
          </a:bodyPr>
          <a:lstStyle/>
          <a:p>
            <a:r>
              <a:rPr lang="zh-CN" altLang="en-US" dirty="0"/>
              <a:t>前</a:t>
            </a:r>
          </a:p>
        </p:txBody>
      </p:sp>
    </p:spTree>
    <p:custDataLst>
      <p:tags r:id="rId1"/>
    </p:custDataLst>
    <p:extLst>
      <p:ext uri="{BB962C8B-B14F-4D97-AF65-F5344CB8AC3E}">
        <p14:creationId xmlns:p14="http://schemas.microsoft.com/office/powerpoint/2010/main" val="306455333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31" presetClass="entr" presetSubtype="0" fill="hold" nodeType="withEffect">
                                  <p:stCondLst>
                                    <p:cond delay="0"/>
                                  </p:stCondLst>
                                  <p:childTnLst>
                                    <p:set>
                                      <p:cBhvr>
                                        <p:cTn id="678" dur="1" fill="hold">
                                          <p:stCondLst>
                                            <p:cond delay="0"/>
                                          </p:stCondLst>
                                        </p:cTn>
                                        <p:tgtEl>
                                          <p:spTgt spid="138"/>
                                        </p:tgtEl>
                                        <p:attrNameLst>
                                          <p:attrName>style.visibility</p:attrName>
                                        </p:attrNameLst>
                                      </p:cBhvr>
                                      <p:to>
                                        <p:strVal val="visible"/>
                                      </p:to>
                                    </p:set>
                                    <p:anim calcmode="lin" valueType="num">
                                      <p:cBhvr>
                                        <p:cTn id="679" dur="1000" fill="hold"/>
                                        <p:tgtEl>
                                          <p:spTgt spid="138"/>
                                        </p:tgtEl>
                                        <p:attrNameLst>
                                          <p:attrName>ppt_w</p:attrName>
                                        </p:attrNameLst>
                                      </p:cBhvr>
                                      <p:tavLst>
                                        <p:tav tm="0">
                                          <p:val>
                                            <p:fltVal val="0"/>
                                          </p:val>
                                        </p:tav>
                                        <p:tav tm="100000">
                                          <p:val>
                                            <p:strVal val="#ppt_w"/>
                                          </p:val>
                                        </p:tav>
                                      </p:tavLst>
                                    </p:anim>
                                    <p:anim calcmode="lin" valueType="num">
                                      <p:cBhvr>
                                        <p:cTn id="680" dur="1000" fill="hold"/>
                                        <p:tgtEl>
                                          <p:spTgt spid="138"/>
                                        </p:tgtEl>
                                        <p:attrNameLst>
                                          <p:attrName>ppt_h</p:attrName>
                                        </p:attrNameLst>
                                      </p:cBhvr>
                                      <p:tavLst>
                                        <p:tav tm="0">
                                          <p:val>
                                            <p:fltVal val="0"/>
                                          </p:val>
                                        </p:tav>
                                        <p:tav tm="100000">
                                          <p:val>
                                            <p:strVal val="#ppt_h"/>
                                          </p:val>
                                        </p:tav>
                                      </p:tavLst>
                                    </p:anim>
                                    <p:anim calcmode="lin" valueType="num">
                                      <p:cBhvr>
                                        <p:cTn id="681" dur="1000" fill="hold"/>
                                        <p:tgtEl>
                                          <p:spTgt spid="138"/>
                                        </p:tgtEl>
                                        <p:attrNameLst>
                                          <p:attrName>style.rotation</p:attrName>
                                        </p:attrNameLst>
                                      </p:cBhvr>
                                      <p:tavLst>
                                        <p:tav tm="0">
                                          <p:val>
                                            <p:fltVal val="90"/>
                                          </p:val>
                                        </p:tav>
                                        <p:tav tm="100000">
                                          <p:val>
                                            <p:fltVal val="0"/>
                                          </p:val>
                                        </p:tav>
                                      </p:tavLst>
                                    </p:anim>
                                    <p:animEffect transition="in" filter="fade">
                                      <p:cBhvr>
                                        <p:cTn id="682" dur="1000"/>
                                        <p:tgtEl>
                                          <p:spTgt spid="138"/>
                                        </p:tgtEl>
                                      </p:cBhvr>
                                    </p:animEffect>
                                  </p:childTnLst>
                                </p:cTn>
                              </p:par>
                              <p:par>
                                <p:cTn id="683" presetID="10" presetClass="entr" presetSubtype="0" fill="hold" grpId="0" nodeType="withEffect">
                                  <p:stCondLst>
                                    <p:cond delay="250"/>
                                  </p:stCondLst>
                                  <p:childTnLst>
                                    <p:set>
                                      <p:cBhvr>
                                        <p:cTn id="684" dur="1" fill="hold">
                                          <p:stCondLst>
                                            <p:cond delay="0"/>
                                          </p:stCondLst>
                                        </p:cTn>
                                        <p:tgtEl>
                                          <p:spTgt spid="137"/>
                                        </p:tgtEl>
                                        <p:attrNameLst>
                                          <p:attrName>style.visibility</p:attrName>
                                        </p:attrNameLst>
                                      </p:cBhvr>
                                      <p:to>
                                        <p:strVal val="visible"/>
                                      </p:to>
                                    </p:set>
                                    <p:animEffect transition="in" filter="fade">
                                      <p:cBhvr>
                                        <p:cTn id="685" dur="500"/>
                                        <p:tgtEl>
                                          <p:spTgt spid="137"/>
                                        </p:tgtEl>
                                      </p:cBhvr>
                                    </p:animEffect>
                                  </p:childTnLst>
                                </p:cTn>
                              </p:par>
                              <p:par>
                                <p:cTn id="686" presetID="42" presetClass="path" presetSubtype="0" decel="30000" fill="hold" grpId="1" nodeType="withEffect">
                                  <p:stCondLst>
                                    <p:cond delay="250"/>
                                  </p:stCondLst>
                                  <p:childTnLst>
                                    <p:animMotion origin="layout" path="M -2.29167E-6 -4.07407E-6 L 0.03373 0.04399 " pathEditMode="relative" rAng="0" ptsTypes="AA">
                                      <p:cBhvr>
                                        <p:cTn id="687" dur="750" spd="-100000" fill="hold"/>
                                        <p:tgtEl>
                                          <p:spTgt spid="137"/>
                                        </p:tgtEl>
                                        <p:attrNameLst>
                                          <p:attrName>ppt_x</p:attrName>
                                          <p:attrName>ppt_y</p:attrName>
                                        </p:attrNameLst>
                                      </p:cBhvr>
                                      <p:rCtr x="1680" y="2199"/>
                                    </p:animMotion>
                                  </p:childTnLst>
                                </p:cTn>
                              </p:par>
                            </p:childTnLst>
                          </p:cTn>
                        </p:par>
                      </p:childTnLst>
                    </p:cTn>
                  </p:par>
                  <p:par>
                    <p:cTn id="688" fill="hold">
                      <p:stCondLst>
                        <p:cond delay="indefinite"/>
                      </p:stCondLst>
                      <p:childTnLst>
                        <p:par>
                          <p:cTn id="689" fill="hold">
                            <p:stCondLst>
                              <p:cond delay="0"/>
                            </p:stCondLst>
                            <p:childTnLst>
                              <p:par>
                                <p:cTn id="690" presetID="22" presetClass="entr" presetSubtype="4" fill="hold" nodeType="clickEffect">
                                  <p:stCondLst>
                                    <p:cond delay="0"/>
                                  </p:stCondLst>
                                  <p:childTnLst>
                                    <p:set>
                                      <p:cBhvr>
                                        <p:cTn id="691" dur="1" fill="hold">
                                          <p:stCondLst>
                                            <p:cond delay="0"/>
                                          </p:stCondLst>
                                        </p:cTn>
                                        <p:tgtEl>
                                          <p:spTgt spid="141"/>
                                        </p:tgtEl>
                                        <p:attrNameLst>
                                          <p:attrName>style.visibility</p:attrName>
                                        </p:attrNameLst>
                                      </p:cBhvr>
                                      <p:to>
                                        <p:strVal val="visible"/>
                                      </p:to>
                                    </p:set>
                                    <p:animEffect transition="in" filter="wipe(down)">
                                      <p:cBhvr>
                                        <p:cTn id="692" dur="500"/>
                                        <p:tgtEl>
                                          <p:spTgt spid="141"/>
                                        </p:tgtEl>
                                      </p:cBhvr>
                                    </p:animEffect>
                                  </p:childTnLst>
                                </p:cTn>
                              </p:par>
                            </p:childTnLst>
                          </p:cTn>
                        </p:par>
                      </p:childTnLst>
                    </p:cTn>
                  </p:par>
                  <p:par>
                    <p:cTn id="693" fill="hold">
                      <p:stCondLst>
                        <p:cond delay="indefinite"/>
                      </p:stCondLst>
                      <p:childTnLst>
                        <p:par>
                          <p:cTn id="694" fill="hold">
                            <p:stCondLst>
                              <p:cond delay="0"/>
                            </p:stCondLst>
                            <p:childTnLst>
                              <p:par>
                                <p:cTn id="695" presetID="6" presetClass="entr" presetSubtype="16" fill="hold" nodeType="clickEffect">
                                  <p:stCondLst>
                                    <p:cond delay="0"/>
                                  </p:stCondLst>
                                  <p:childTnLst>
                                    <p:set>
                                      <p:cBhvr>
                                        <p:cTn id="696" dur="1" fill="hold">
                                          <p:stCondLst>
                                            <p:cond delay="0"/>
                                          </p:stCondLst>
                                        </p:cTn>
                                        <p:tgtEl>
                                          <p:spTgt spid="142"/>
                                        </p:tgtEl>
                                        <p:attrNameLst>
                                          <p:attrName>style.visibility</p:attrName>
                                        </p:attrNameLst>
                                      </p:cBhvr>
                                      <p:to>
                                        <p:strVal val="visible"/>
                                      </p:to>
                                    </p:set>
                                    <p:animEffect transition="in" filter="circle(in)">
                                      <p:cBhvr>
                                        <p:cTn id="697" dur="20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37" grpId="0"/>
      <p:bldP spid="13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26" name="平行四边形 125"/>
          <p:cNvSpPr/>
          <p:nvPr/>
        </p:nvSpPr>
        <p:spPr>
          <a:xfrm>
            <a:off x="6640279" y="0"/>
            <a:ext cx="3946155" cy="5692462"/>
          </a:xfrm>
          <a:prstGeom prst="parallelogram">
            <a:avLst>
              <a:gd name="adj" fmla="val 93813"/>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7" name="平行四边形 126"/>
          <p:cNvSpPr/>
          <p:nvPr/>
        </p:nvSpPr>
        <p:spPr>
          <a:xfrm>
            <a:off x="6186154" y="4842457"/>
            <a:ext cx="1489656" cy="1983033"/>
          </a:xfrm>
          <a:prstGeom prst="parallelogram">
            <a:avLst>
              <a:gd name="adj" fmla="val 87703"/>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8" name="平行四边形 127"/>
          <p:cNvSpPr/>
          <p:nvPr/>
        </p:nvSpPr>
        <p:spPr>
          <a:xfrm>
            <a:off x="82726" y="2129246"/>
            <a:ext cx="1489656" cy="1983033"/>
          </a:xfrm>
          <a:prstGeom prst="parallelogram">
            <a:avLst>
              <a:gd name="adj" fmla="val 877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9" name="平行四边形 128"/>
          <p:cNvSpPr/>
          <p:nvPr/>
        </p:nvSpPr>
        <p:spPr>
          <a:xfrm>
            <a:off x="160000" y="1856485"/>
            <a:ext cx="1262593" cy="1728073"/>
          </a:xfrm>
          <a:prstGeom prst="parallelogram">
            <a:avLst>
              <a:gd name="adj" fmla="val 877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30" name="椭圆 129"/>
          <p:cNvSpPr/>
          <p:nvPr/>
        </p:nvSpPr>
        <p:spPr>
          <a:xfrm>
            <a:off x="7386885" y="3392488"/>
            <a:ext cx="1004552" cy="1004552"/>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133" name="组合 132"/>
          <p:cNvGrpSpPr/>
          <p:nvPr/>
        </p:nvGrpSpPr>
        <p:grpSpPr>
          <a:xfrm rot="5400000">
            <a:off x="7680573" y="3702305"/>
            <a:ext cx="430212" cy="439738"/>
            <a:chOff x="7146926" y="2851150"/>
            <a:chExt cx="430212" cy="439738"/>
          </a:xfrm>
        </p:grpSpPr>
        <p:sp>
          <p:nvSpPr>
            <p:cNvPr id="134" name="Freeform 346"/>
            <p:cNvSpPr>
              <a:spLocks/>
            </p:cNvSpPr>
            <p:nvPr/>
          </p:nvSpPr>
          <p:spPr bwMode="auto">
            <a:xfrm>
              <a:off x="7348538" y="2851150"/>
              <a:ext cx="228600" cy="227013"/>
            </a:xfrm>
            <a:custGeom>
              <a:avLst/>
              <a:gdLst>
                <a:gd name="T0" fmla="*/ 17 w 67"/>
                <a:gd name="T1" fmla="*/ 66 h 66"/>
                <a:gd name="T2" fmla="*/ 19 w 67"/>
                <a:gd name="T3" fmla="*/ 66 h 66"/>
                <a:gd name="T4" fmla="*/ 32 w 67"/>
                <a:gd name="T5" fmla="*/ 61 h 66"/>
                <a:gd name="T6" fmla="*/ 62 w 67"/>
                <a:gd name="T7" fmla="*/ 31 h 66"/>
                <a:gd name="T8" fmla="*/ 67 w 67"/>
                <a:gd name="T9" fmla="*/ 18 h 66"/>
                <a:gd name="T10" fmla="*/ 62 w 67"/>
                <a:gd name="T11" fmla="*/ 5 h 66"/>
                <a:gd name="T12" fmla="*/ 49 w 67"/>
                <a:gd name="T13" fmla="*/ 0 h 66"/>
                <a:gd name="T14" fmla="*/ 49 w 67"/>
                <a:gd name="T15" fmla="*/ 0 h 66"/>
                <a:gd name="T16" fmla="*/ 36 w 67"/>
                <a:gd name="T17" fmla="*/ 5 h 66"/>
                <a:gd name="T18" fmla="*/ 6 w 67"/>
                <a:gd name="T19" fmla="*/ 35 h 66"/>
                <a:gd name="T20" fmla="*/ 1 w 67"/>
                <a:gd name="T21" fmla="*/ 52 h 66"/>
                <a:gd name="T22" fmla="*/ 4 w 67"/>
                <a:gd name="T23" fmla="*/ 53 h 66"/>
                <a:gd name="T24" fmla="*/ 5 w 67"/>
                <a:gd name="T25" fmla="*/ 51 h 66"/>
                <a:gd name="T26" fmla="*/ 9 w 67"/>
                <a:gd name="T27" fmla="*/ 38 h 66"/>
                <a:gd name="T28" fmla="*/ 39 w 67"/>
                <a:gd name="T29" fmla="*/ 8 h 66"/>
                <a:gd name="T30" fmla="*/ 49 w 67"/>
                <a:gd name="T31" fmla="*/ 4 h 66"/>
                <a:gd name="T32" fmla="*/ 59 w 67"/>
                <a:gd name="T33" fmla="*/ 8 h 66"/>
                <a:gd name="T34" fmla="*/ 63 w 67"/>
                <a:gd name="T35" fmla="*/ 18 h 66"/>
                <a:gd name="T36" fmla="*/ 59 w 67"/>
                <a:gd name="T37" fmla="*/ 28 h 66"/>
                <a:gd name="T38" fmla="*/ 29 w 67"/>
                <a:gd name="T39" fmla="*/ 58 h 66"/>
                <a:gd name="T40" fmla="*/ 17 w 67"/>
                <a:gd name="T41" fmla="*/ 62 h 66"/>
                <a:gd name="T42" fmla="*/ 15 w 67"/>
                <a:gd name="T43" fmla="*/ 64 h 66"/>
                <a:gd name="T44" fmla="*/ 17 w 67"/>
                <a:gd name="T4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6">
                  <a:moveTo>
                    <a:pt x="17" y="66"/>
                  </a:moveTo>
                  <a:cubicBezTo>
                    <a:pt x="18" y="66"/>
                    <a:pt x="18" y="66"/>
                    <a:pt x="19" y="66"/>
                  </a:cubicBezTo>
                  <a:cubicBezTo>
                    <a:pt x="24" y="66"/>
                    <a:pt x="28" y="64"/>
                    <a:pt x="32" y="61"/>
                  </a:cubicBezTo>
                  <a:cubicBezTo>
                    <a:pt x="62" y="31"/>
                    <a:pt x="62" y="31"/>
                    <a:pt x="62" y="31"/>
                  </a:cubicBezTo>
                  <a:cubicBezTo>
                    <a:pt x="65" y="27"/>
                    <a:pt x="67" y="23"/>
                    <a:pt x="67" y="18"/>
                  </a:cubicBezTo>
                  <a:cubicBezTo>
                    <a:pt x="67" y="13"/>
                    <a:pt x="65" y="9"/>
                    <a:pt x="62" y="5"/>
                  </a:cubicBezTo>
                  <a:cubicBezTo>
                    <a:pt x="58" y="2"/>
                    <a:pt x="54" y="0"/>
                    <a:pt x="49" y="0"/>
                  </a:cubicBezTo>
                  <a:cubicBezTo>
                    <a:pt x="49" y="0"/>
                    <a:pt x="49" y="0"/>
                    <a:pt x="49" y="0"/>
                  </a:cubicBezTo>
                  <a:cubicBezTo>
                    <a:pt x="44" y="0"/>
                    <a:pt x="39" y="2"/>
                    <a:pt x="36" y="5"/>
                  </a:cubicBezTo>
                  <a:cubicBezTo>
                    <a:pt x="6" y="35"/>
                    <a:pt x="6" y="35"/>
                    <a:pt x="6" y="35"/>
                  </a:cubicBezTo>
                  <a:cubicBezTo>
                    <a:pt x="2" y="39"/>
                    <a:pt x="0" y="46"/>
                    <a:pt x="1" y="52"/>
                  </a:cubicBezTo>
                  <a:cubicBezTo>
                    <a:pt x="1" y="53"/>
                    <a:pt x="3" y="53"/>
                    <a:pt x="4" y="53"/>
                  </a:cubicBezTo>
                  <a:cubicBezTo>
                    <a:pt x="5" y="53"/>
                    <a:pt x="6" y="52"/>
                    <a:pt x="5" y="51"/>
                  </a:cubicBezTo>
                  <a:cubicBezTo>
                    <a:pt x="4" y="46"/>
                    <a:pt x="6" y="41"/>
                    <a:pt x="9" y="38"/>
                  </a:cubicBezTo>
                  <a:cubicBezTo>
                    <a:pt x="39" y="8"/>
                    <a:pt x="39" y="8"/>
                    <a:pt x="39" y="8"/>
                  </a:cubicBezTo>
                  <a:cubicBezTo>
                    <a:pt x="42" y="6"/>
                    <a:pt x="45" y="4"/>
                    <a:pt x="49" y="4"/>
                  </a:cubicBezTo>
                  <a:cubicBezTo>
                    <a:pt x="53" y="4"/>
                    <a:pt x="56" y="6"/>
                    <a:pt x="59" y="8"/>
                  </a:cubicBezTo>
                  <a:cubicBezTo>
                    <a:pt x="61" y="11"/>
                    <a:pt x="63" y="14"/>
                    <a:pt x="63" y="18"/>
                  </a:cubicBezTo>
                  <a:cubicBezTo>
                    <a:pt x="63" y="22"/>
                    <a:pt x="61" y="25"/>
                    <a:pt x="59" y="28"/>
                  </a:cubicBezTo>
                  <a:cubicBezTo>
                    <a:pt x="29" y="58"/>
                    <a:pt x="29" y="58"/>
                    <a:pt x="29" y="58"/>
                  </a:cubicBezTo>
                  <a:cubicBezTo>
                    <a:pt x="26" y="61"/>
                    <a:pt x="22" y="62"/>
                    <a:pt x="17" y="62"/>
                  </a:cubicBezTo>
                  <a:cubicBezTo>
                    <a:pt x="16" y="62"/>
                    <a:pt x="15" y="62"/>
                    <a:pt x="15" y="64"/>
                  </a:cubicBezTo>
                  <a:cubicBezTo>
                    <a:pt x="15" y="65"/>
                    <a:pt x="16" y="66"/>
                    <a:pt x="17" y="66"/>
                  </a:cubicBezTo>
                  <a:close/>
                </a:path>
              </a:pathLst>
            </a:custGeom>
            <a:solidFill>
              <a:srgbClr val="808184"/>
            </a:solidFill>
            <a:ln w="2857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zh-CN" altLang="en-US">
                <a:latin typeface="造字工房尚雅（非商用）常规体" pitchFamily="2" charset="-122"/>
                <a:ea typeface="造字工房尚雅（非商用）常规体" pitchFamily="2" charset="-122"/>
              </a:endParaRPr>
            </a:p>
          </p:txBody>
        </p:sp>
        <p:sp>
          <p:nvSpPr>
            <p:cNvPr id="135" name="Freeform 347"/>
            <p:cNvSpPr>
              <a:spLocks/>
            </p:cNvSpPr>
            <p:nvPr/>
          </p:nvSpPr>
          <p:spPr bwMode="auto">
            <a:xfrm>
              <a:off x="7146926" y="3063875"/>
              <a:ext cx="228600" cy="227013"/>
            </a:xfrm>
            <a:custGeom>
              <a:avLst/>
              <a:gdLst>
                <a:gd name="T0" fmla="*/ 61 w 67"/>
                <a:gd name="T1" fmla="*/ 31 h 66"/>
                <a:gd name="T2" fmla="*/ 65 w 67"/>
                <a:gd name="T3" fmla="*/ 14 h 66"/>
                <a:gd name="T4" fmla="*/ 63 w 67"/>
                <a:gd name="T5" fmla="*/ 12 h 66"/>
                <a:gd name="T6" fmla="*/ 61 w 67"/>
                <a:gd name="T7" fmla="*/ 15 h 66"/>
                <a:gd name="T8" fmla="*/ 58 w 67"/>
                <a:gd name="T9" fmla="*/ 28 h 66"/>
                <a:gd name="T10" fmla="*/ 28 w 67"/>
                <a:gd name="T11" fmla="*/ 58 h 66"/>
                <a:gd name="T12" fmla="*/ 18 w 67"/>
                <a:gd name="T13" fmla="*/ 62 h 66"/>
                <a:gd name="T14" fmla="*/ 8 w 67"/>
                <a:gd name="T15" fmla="*/ 58 h 66"/>
                <a:gd name="T16" fmla="*/ 4 w 67"/>
                <a:gd name="T17" fmla="*/ 48 h 66"/>
                <a:gd name="T18" fmla="*/ 8 w 67"/>
                <a:gd name="T19" fmla="*/ 38 h 66"/>
                <a:gd name="T20" fmla="*/ 38 w 67"/>
                <a:gd name="T21" fmla="*/ 8 h 66"/>
                <a:gd name="T22" fmla="*/ 50 w 67"/>
                <a:gd name="T23" fmla="*/ 4 h 66"/>
                <a:gd name="T24" fmla="*/ 52 w 67"/>
                <a:gd name="T25" fmla="*/ 2 h 66"/>
                <a:gd name="T26" fmla="*/ 50 w 67"/>
                <a:gd name="T27" fmla="*/ 0 h 66"/>
                <a:gd name="T28" fmla="*/ 35 w 67"/>
                <a:gd name="T29" fmla="*/ 5 h 66"/>
                <a:gd name="T30" fmla="*/ 5 w 67"/>
                <a:gd name="T31" fmla="*/ 35 h 66"/>
                <a:gd name="T32" fmla="*/ 0 w 67"/>
                <a:gd name="T33" fmla="*/ 48 h 66"/>
                <a:gd name="T34" fmla="*/ 5 w 67"/>
                <a:gd name="T35" fmla="*/ 61 h 66"/>
                <a:gd name="T36" fmla="*/ 18 w 67"/>
                <a:gd name="T37" fmla="*/ 66 h 66"/>
                <a:gd name="T38" fmla="*/ 18 w 67"/>
                <a:gd name="T39" fmla="*/ 66 h 66"/>
                <a:gd name="T40" fmla="*/ 31 w 67"/>
                <a:gd name="T41" fmla="*/ 61 h 66"/>
                <a:gd name="T42" fmla="*/ 61 w 67"/>
                <a:gd name="T43"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66">
                  <a:moveTo>
                    <a:pt x="61" y="31"/>
                  </a:moveTo>
                  <a:cubicBezTo>
                    <a:pt x="65" y="26"/>
                    <a:pt x="67" y="20"/>
                    <a:pt x="65" y="14"/>
                  </a:cubicBezTo>
                  <a:cubicBezTo>
                    <a:pt x="65" y="13"/>
                    <a:pt x="64" y="12"/>
                    <a:pt x="63" y="12"/>
                  </a:cubicBezTo>
                  <a:cubicBezTo>
                    <a:pt x="62" y="12"/>
                    <a:pt x="61" y="14"/>
                    <a:pt x="61" y="15"/>
                  </a:cubicBezTo>
                  <a:cubicBezTo>
                    <a:pt x="62" y="20"/>
                    <a:pt x="61" y="25"/>
                    <a:pt x="58" y="28"/>
                  </a:cubicBezTo>
                  <a:cubicBezTo>
                    <a:pt x="28" y="58"/>
                    <a:pt x="28" y="58"/>
                    <a:pt x="28" y="58"/>
                  </a:cubicBezTo>
                  <a:cubicBezTo>
                    <a:pt x="25" y="60"/>
                    <a:pt x="22" y="62"/>
                    <a:pt x="18" y="62"/>
                  </a:cubicBezTo>
                  <a:cubicBezTo>
                    <a:pt x="14" y="62"/>
                    <a:pt x="11" y="60"/>
                    <a:pt x="8" y="58"/>
                  </a:cubicBezTo>
                  <a:cubicBezTo>
                    <a:pt x="6" y="55"/>
                    <a:pt x="4" y="52"/>
                    <a:pt x="4" y="48"/>
                  </a:cubicBezTo>
                  <a:cubicBezTo>
                    <a:pt x="4" y="44"/>
                    <a:pt x="6" y="41"/>
                    <a:pt x="8" y="38"/>
                  </a:cubicBezTo>
                  <a:cubicBezTo>
                    <a:pt x="38" y="8"/>
                    <a:pt x="38" y="8"/>
                    <a:pt x="38" y="8"/>
                  </a:cubicBezTo>
                  <a:cubicBezTo>
                    <a:pt x="41" y="5"/>
                    <a:pt x="45" y="4"/>
                    <a:pt x="50" y="4"/>
                  </a:cubicBezTo>
                  <a:cubicBezTo>
                    <a:pt x="51" y="4"/>
                    <a:pt x="52" y="4"/>
                    <a:pt x="52" y="2"/>
                  </a:cubicBezTo>
                  <a:cubicBezTo>
                    <a:pt x="52" y="1"/>
                    <a:pt x="51" y="0"/>
                    <a:pt x="50" y="0"/>
                  </a:cubicBezTo>
                  <a:cubicBezTo>
                    <a:pt x="44" y="0"/>
                    <a:pt x="39" y="1"/>
                    <a:pt x="35" y="5"/>
                  </a:cubicBezTo>
                  <a:cubicBezTo>
                    <a:pt x="5" y="35"/>
                    <a:pt x="5" y="35"/>
                    <a:pt x="5" y="35"/>
                  </a:cubicBezTo>
                  <a:cubicBezTo>
                    <a:pt x="2" y="39"/>
                    <a:pt x="0" y="43"/>
                    <a:pt x="0" y="48"/>
                  </a:cubicBezTo>
                  <a:cubicBezTo>
                    <a:pt x="0" y="53"/>
                    <a:pt x="2" y="57"/>
                    <a:pt x="5" y="61"/>
                  </a:cubicBezTo>
                  <a:cubicBezTo>
                    <a:pt x="9" y="64"/>
                    <a:pt x="13" y="66"/>
                    <a:pt x="18" y="66"/>
                  </a:cubicBezTo>
                  <a:cubicBezTo>
                    <a:pt x="18" y="66"/>
                    <a:pt x="18" y="66"/>
                    <a:pt x="18" y="66"/>
                  </a:cubicBezTo>
                  <a:cubicBezTo>
                    <a:pt x="23" y="66"/>
                    <a:pt x="27" y="64"/>
                    <a:pt x="31" y="61"/>
                  </a:cubicBezTo>
                  <a:lnTo>
                    <a:pt x="61" y="31"/>
                  </a:lnTo>
                  <a:close/>
                </a:path>
              </a:pathLst>
            </a:custGeom>
            <a:solidFill>
              <a:srgbClr val="808184"/>
            </a:solidFill>
            <a:ln w="2857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zh-CN" altLang="en-US">
                <a:latin typeface="造字工房尚雅（非商用）常规体" pitchFamily="2" charset="-122"/>
                <a:ea typeface="造字工房尚雅（非商用）常规体" pitchFamily="2" charset="-122"/>
              </a:endParaRPr>
            </a:p>
          </p:txBody>
        </p:sp>
        <p:sp>
          <p:nvSpPr>
            <p:cNvPr id="136" name="Freeform 348"/>
            <p:cNvSpPr>
              <a:spLocks/>
            </p:cNvSpPr>
            <p:nvPr/>
          </p:nvSpPr>
          <p:spPr bwMode="auto">
            <a:xfrm>
              <a:off x="7259638" y="2971800"/>
              <a:ext cx="201613" cy="198438"/>
            </a:xfrm>
            <a:custGeom>
              <a:avLst/>
              <a:gdLst>
                <a:gd name="T0" fmla="*/ 58 w 59"/>
                <a:gd name="T1" fmla="*/ 0 h 58"/>
                <a:gd name="T2" fmla="*/ 55 w 59"/>
                <a:gd name="T3" fmla="*/ 0 h 58"/>
                <a:gd name="T4" fmla="*/ 1 w 59"/>
                <a:gd name="T5" fmla="*/ 54 h 58"/>
                <a:gd name="T6" fmla="*/ 1 w 59"/>
                <a:gd name="T7" fmla="*/ 58 h 58"/>
                <a:gd name="T8" fmla="*/ 2 w 59"/>
                <a:gd name="T9" fmla="*/ 58 h 58"/>
                <a:gd name="T10" fmla="*/ 4 w 59"/>
                <a:gd name="T11" fmla="*/ 58 h 58"/>
                <a:gd name="T12" fmla="*/ 58 w 59"/>
                <a:gd name="T13" fmla="*/ 4 h 58"/>
                <a:gd name="T14" fmla="*/ 58 w 59"/>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8">
                  <a:moveTo>
                    <a:pt x="58" y="0"/>
                  </a:moveTo>
                  <a:cubicBezTo>
                    <a:pt x="57" y="0"/>
                    <a:pt x="56" y="0"/>
                    <a:pt x="55" y="0"/>
                  </a:cubicBezTo>
                  <a:cubicBezTo>
                    <a:pt x="1" y="54"/>
                    <a:pt x="1" y="54"/>
                    <a:pt x="1" y="54"/>
                  </a:cubicBezTo>
                  <a:cubicBezTo>
                    <a:pt x="0" y="55"/>
                    <a:pt x="0" y="57"/>
                    <a:pt x="1" y="58"/>
                  </a:cubicBezTo>
                  <a:cubicBezTo>
                    <a:pt x="1" y="58"/>
                    <a:pt x="2" y="58"/>
                    <a:pt x="2" y="58"/>
                  </a:cubicBezTo>
                  <a:cubicBezTo>
                    <a:pt x="3" y="58"/>
                    <a:pt x="4" y="58"/>
                    <a:pt x="4" y="58"/>
                  </a:cubicBezTo>
                  <a:cubicBezTo>
                    <a:pt x="58" y="4"/>
                    <a:pt x="58" y="4"/>
                    <a:pt x="58" y="4"/>
                  </a:cubicBezTo>
                  <a:cubicBezTo>
                    <a:pt x="59" y="3"/>
                    <a:pt x="59" y="1"/>
                    <a:pt x="58" y="0"/>
                  </a:cubicBezTo>
                  <a:close/>
                </a:path>
              </a:pathLst>
            </a:custGeom>
            <a:solidFill>
              <a:srgbClr val="808184"/>
            </a:solidFill>
            <a:ln w="2857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zh-CN" altLang="en-US">
                <a:latin typeface="造字工房尚雅（非商用）常规体" pitchFamily="2" charset="-122"/>
                <a:ea typeface="造字工房尚雅（非商用）常规体" pitchFamily="2" charset="-122"/>
              </a:endParaRPr>
            </a:p>
          </p:txBody>
        </p:sp>
      </p:grpSp>
      <p:sp>
        <p:nvSpPr>
          <p:cNvPr id="137" name="文本框 136"/>
          <p:cNvSpPr txBox="1"/>
          <p:nvPr/>
        </p:nvSpPr>
        <p:spPr>
          <a:xfrm>
            <a:off x="10724437" y="-3061"/>
            <a:ext cx="1140924" cy="4708981"/>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造字工房尚雅（非商用）常规体" pitchFamily="2" charset="-122"/>
                <a:ea typeface="造字工房尚雅（非商用）常规体" pitchFamily="2" charset="-122"/>
              </a:rPr>
              <a:t>02</a:t>
            </a:r>
          </a:p>
          <a:p>
            <a:r>
              <a:rPr lang="zh-CN" altLang="en-US" sz="6000" dirty="0">
                <a:solidFill>
                  <a:schemeClr val="tx1"/>
                </a:solidFill>
                <a:latin typeface="造字工房尚雅（非商用）常规体" pitchFamily="2" charset="-122"/>
                <a:ea typeface="造字工房尚雅（非商用）常规体" pitchFamily="2" charset="-122"/>
              </a:rPr>
              <a:t>代码优化</a:t>
            </a:r>
          </a:p>
        </p:txBody>
      </p:sp>
      <p:cxnSp>
        <p:nvCxnSpPr>
          <p:cNvPr id="138" name="直接连接符 137"/>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142" name="图片 141">
            <a:extLst>
              <a:ext uri="{FF2B5EF4-FFF2-40B4-BE49-F238E27FC236}">
                <a16:creationId xmlns:a16="http://schemas.microsoft.com/office/drawing/2014/main" id="{8D7E55B7-5D27-484A-A0B7-531FBF86F333}"/>
              </a:ext>
            </a:extLst>
          </p:cNvPr>
          <p:cNvPicPr/>
          <p:nvPr/>
        </p:nvPicPr>
        <p:blipFill>
          <a:blip r:embed="rId4"/>
          <a:stretch>
            <a:fillRect/>
          </a:stretch>
        </p:blipFill>
        <p:spPr>
          <a:xfrm>
            <a:off x="1672400" y="3615267"/>
            <a:ext cx="7800384" cy="2826173"/>
          </a:xfrm>
          <a:prstGeom prst="rect">
            <a:avLst/>
          </a:prstGeom>
        </p:spPr>
      </p:pic>
      <p:sp>
        <p:nvSpPr>
          <p:cNvPr id="2" name="文本框 1">
            <a:extLst>
              <a:ext uri="{FF2B5EF4-FFF2-40B4-BE49-F238E27FC236}">
                <a16:creationId xmlns:a16="http://schemas.microsoft.com/office/drawing/2014/main" id="{316D5FDF-297F-4FDA-828A-24A365DAACFE}"/>
              </a:ext>
            </a:extLst>
          </p:cNvPr>
          <p:cNvSpPr txBox="1"/>
          <p:nvPr/>
        </p:nvSpPr>
        <p:spPr>
          <a:xfrm>
            <a:off x="1009353" y="2268447"/>
            <a:ext cx="2756624" cy="366929"/>
          </a:xfrm>
          <a:prstGeom prst="rect">
            <a:avLst/>
          </a:prstGeom>
          <a:noFill/>
        </p:spPr>
        <p:txBody>
          <a:bodyPr wrap="square" rtlCol="0">
            <a:spAutoFit/>
          </a:bodyPr>
          <a:lstStyle/>
          <a:p>
            <a:r>
              <a:rPr lang="zh-CN" altLang="en-US" dirty="0"/>
              <a:t>后</a:t>
            </a:r>
          </a:p>
        </p:txBody>
      </p:sp>
      <p:sp>
        <p:nvSpPr>
          <p:cNvPr id="143" name="文本框 142">
            <a:extLst>
              <a:ext uri="{FF2B5EF4-FFF2-40B4-BE49-F238E27FC236}">
                <a16:creationId xmlns:a16="http://schemas.microsoft.com/office/drawing/2014/main" id="{CD1E7F13-8854-4104-A651-F8D93A9DC72A}"/>
              </a:ext>
            </a:extLst>
          </p:cNvPr>
          <p:cNvSpPr txBox="1"/>
          <p:nvPr/>
        </p:nvSpPr>
        <p:spPr>
          <a:xfrm>
            <a:off x="986186" y="4722751"/>
            <a:ext cx="2756624" cy="366929"/>
          </a:xfrm>
          <a:prstGeom prst="rect">
            <a:avLst/>
          </a:prstGeom>
          <a:noFill/>
        </p:spPr>
        <p:txBody>
          <a:bodyPr wrap="square" rtlCol="0">
            <a:spAutoFit/>
          </a:bodyPr>
          <a:lstStyle/>
          <a:p>
            <a:r>
              <a:rPr lang="zh-CN" altLang="en-US" dirty="0"/>
              <a:t>前</a:t>
            </a:r>
          </a:p>
        </p:txBody>
      </p:sp>
      <p:pic>
        <p:nvPicPr>
          <p:cNvPr id="139" name="图片 138">
            <a:extLst>
              <a:ext uri="{FF2B5EF4-FFF2-40B4-BE49-F238E27FC236}">
                <a16:creationId xmlns:a16="http://schemas.microsoft.com/office/drawing/2014/main" id="{6BD850BF-A267-4389-B821-776C865BE9FB}"/>
              </a:ext>
            </a:extLst>
          </p:cNvPr>
          <p:cNvPicPr/>
          <p:nvPr/>
        </p:nvPicPr>
        <p:blipFill>
          <a:blip r:embed="rId5"/>
          <a:stretch>
            <a:fillRect/>
          </a:stretch>
        </p:blipFill>
        <p:spPr>
          <a:xfrm>
            <a:off x="1723020" y="784648"/>
            <a:ext cx="7736159" cy="2546774"/>
          </a:xfrm>
          <a:prstGeom prst="rect">
            <a:avLst/>
          </a:prstGeom>
        </p:spPr>
      </p:pic>
    </p:spTree>
    <p:custDataLst>
      <p:tags r:id="rId1"/>
    </p:custDataLst>
    <p:extLst>
      <p:ext uri="{BB962C8B-B14F-4D97-AF65-F5344CB8AC3E}">
        <p14:creationId xmlns:p14="http://schemas.microsoft.com/office/powerpoint/2010/main" val="185166724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31" presetClass="entr" presetSubtype="0" fill="hold" nodeType="withEffect">
                                  <p:stCondLst>
                                    <p:cond delay="0"/>
                                  </p:stCondLst>
                                  <p:childTnLst>
                                    <p:set>
                                      <p:cBhvr>
                                        <p:cTn id="678" dur="1" fill="hold">
                                          <p:stCondLst>
                                            <p:cond delay="0"/>
                                          </p:stCondLst>
                                        </p:cTn>
                                        <p:tgtEl>
                                          <p:spTgt spid="138"/>
                                        </p:tgtEl>
                                        <p:attrNameLst>
                                          <p:attrName>style.visibility</p:attrName>
                                        </p:attrNameLst>
                                      </p:cBhvr>
                                      <p:to>
                                        <p:strVal val="visible"/>
                                      </p:to>
                                    </p:set>
                                    <p:anim calcmode="lin" valueType="num">
                                      <p:cBhvr>
                                        <p:cTn id="679" dur="1000" fill="hold"/>
                                        <p:tgtEl>
                                          <p:spTgt spid="138"/>
                                        </p:tgtEl>
                                        <p:attrNameLst>
                                          <p:attrName>ppt_w</p:attrName>
                                        </p:attrNameLst>
                                      </p:cBhvr>
                                      <p:tavLst>
                                        <p:tav tm="0">
                                          <p:val>
                                            <p:fltVal val="0"/>
                                          </p:val>
                                        </p:tav>
                                        <p:tav tm="100000">
                                          <p:val>
                                            <p:strVal val="#ppt_w"/>
                                          </p:val>
                                        </p:tav>
                                      </p:tavLst>
                                    </p:anim>
                                    <p:anim calcmode="lin" valueType="num">
                                      <p:cBhvr>
                                        <p:cTn id="680" dur="1000" fill="hold"/>
                                        <p:tgtEl>
                                          <p:spTgt spid="138"/>
                                        </p:tgtEl>
                                        <p:attrNameLst>
                                          <p:attrName>ppt_h</p:attrName>
                                        </p:attrNameLst>
                                      </p:cBhvr>
                                      <p:tavLst>
                                        <p:tav tm="0">
                                          <p:val>
                                            <p:fltVal val="0"/>
                                          </p:val>
                                        </p:tav>
                                        <p:tav tm="100000">
                                          <p:val>
                                            <p:strVal val="#ppt_h"/>
                                          </p:val>
                                        </p:tav>
                                      </p:tavLst>
                                    </p:anim>
                                    <p:anim calcmode="lin" valueType="num">
                                      <p:cBhvr>
                                        <p:cTn id="681" dur="1000" fill="hold"/>
                                        <p:tgtEl>
                                          <p:spTgt spid="138"/>
                                        </p:tgtEl>
                                        <p:attrNameLst>
                                          <p:attrName>style.rotation</p:attrName>
                                        </p:attrNameLst>
                                      </p:cBhvr>
                                      <p:tavLst>
                                        <p:tav tm="0">
                                          <p:val>
                                            <p:fltVal val="90"/>
                                          </p:val>
                                        </p:tav>
                                        <p:tav tm="100000">
                                          <p:val>
                                            <p:fltVal val="0"/>
                                          </p:val>
                                        </p:tav>
                                      </p:tavLst>
                                    </p:anim>
                                    <p:animEffect transition="in" filter="fade">
                                      <p:cBhvr>
                                        <p:cTn id="682" dur="1000"/>
                                        <p:tgtEl>
                                          <p:spTgt spid="138"/>
                                        </p:tgtEl>
                                      </p:cBhvr>
                                    </p:animEffect>
                                  </p:childTnLst>
                                </p:cTn>
                              </p:par>
                              <p:par>
                                <p:cTn id="683" presetID="10" presetClass="entr" presetSubtype="0" fill="hold" grpId="0" nodeType="withEffect">
                                  <p:stCondLst>
                                    <p:cond delay="250"/>
                                  </p:stCondLst>
                                  <p:childTnLst>
                                    <p:set>
                                      <p:cBhvr>
                                        <p:cTn id="684" dur="1" fill="hold">
                                          <p:stCondLst>
                                            <p:cond delay="0"/>
                                          </p:stCondLst>
                                        </p:cTn>
                                        <p:tgtEl>
                                          <p:spTgt spid="137"/>
                                        </p:tgtEl>
                                        <p:attrNameLst>
                                          <p:attrName>style.visibility</p:attrName>
                                        </p:attrNameLst>
                                      </p:cBhvr>
                                      <p:to>
                                        <p:strVal val="visible"/>
                                      </p:to>
                                    </p:set>
                                    <p:animEffect transition="in" filter="fade">
                                      <p:cBhvr>
                                        <p:cTn id="685" dur="500"/>
                                        <p:tgtEl>
                                          <p:spTgt spid="137"/>
                                        </p:tgtEl>
                                      </p:cBhvr>
                                    </p:animEffect>
                                  </p:childTnLst>
                                </p:cTn>
                              </p:par>
                              <p:par>
                                <p:cTn id="686" presetID="42" presetClass="path" presetSubtype="0" decel="30000" fill="hold" grpId="1" nodeType="withEffect">
                                  <p:stCondLst>
                                    <p:cond delay="250"/>
                                  </p:stCondLst>
                                  <p:childTnLst>
                                    <p:animMotion origin="layout" path="M -2.29167E-6 -4.07407E-6 L 0.03373 0.04399 " pathEditMode="relative" rAng="0" ptsTypes="AA">
                                      <p:cBhvr>
                                        <p:cTn id="687" dur="750" spd="-100000" fill="hold"/>
                                        <p:tgtEl>
                                          <p:spTgt spid="137"/>
                                        </p:tgtEl>
                                        <p:attrNameLst>
                                          <p:attrName>ppt_x</p:attrName>
                                          <p:attrName>ppt_y</p:attrName>
                                        </p:attrNameLst>
                                      </p:cBhvr>
                                      <p:rCtr x="1680" y="2199"/>
                                    </p:animMotion>
                                  </p:childTnLst>
                                </p:cTn>
                              </p:par>
                            </p:childTnLst>
                          </p:cTn>
                        </p:par>
                      </p:childTnLst>
                    </p:cTn>
                  </p:par>
                  <p:par>
                    <p:cTn id="688" fill="hold">
                      <p:stCondLst>
                        <p:cond delay="indefinite"/>
                      </p:stCondLst>
                      <p:childTnLst>
                        <p:par>
                          <p:cTn id="689" fill="hold">
                            <p:stCondLst>
                              <p:cond delay="0"/>
                            </p:stCondLst>
                            <p:childTnLst>
                              <p:par>
                                <p:cTn id="690" presetID="6" presetClass="entr" presetSubtype="16" fill="hold" nodeType="clickEffect">
                                  <p:stCondLst>
                                    <p:cond delay="0"/>
                                  </p:stCondLst>
                                  <p:childTnLst>
                                    <p:set>
                                      <p:cBhvr>
                                        <p:cTn id="691" dur="1" fill="hold">
                                          <p:stCondLst>
                                            <p:cond delay="0"/>
                                          </p:stCondLst>
                                        </p:cTn>
                                        <p:tgtEl>
                                          <p:spTgt spid="142"/>
                                        </p:tgtEl>
                                        <p:attrNameLst>
                                          <p:attrName>style.visibility</p:attrName>
                                        </p:attrNameLst>
                                      </p:cBhvr>
                                      <p:to>
                                        <p:strVal val="visible"/>
                                      </p:to>
                                    </p:set>
                                    <p:animEffect transition="in" filter="circle(in)">
                                      <p:cBhvr>
                                        <p:cTn id="692" dur="20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37" grpId="0"/>
      <p:bldP spid="13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grpSp>
        <p:nvGrpSpPr>
          <p:cNvPr id="125" name="组合 124"/>
          <p:cNvGrpSpPr/>
          <p:nvPr/>
        </p:nvGrpSpPr>
        <p:grpSpPr>
          <a:xfrm>
            <a:off x="913287" y="2070862"/>
            <a:ext cx="2244160" cy="2244161"/>
            <a:chOff x="1045367" y="2113280"/>
            <a:chExt cx="1980000" cy="1980001"/>
          </a:xfrm>
        </p:grpSpPr>
        <p:sp>
          <p:nvSpPr>
            <p:cNvPr id="126" name="椭圆 125"/>
            <p:cNvSpPr>
              <a:spLocks noChangeAspect="1"/>
            </p:cNvSpPr>
            <p:nvPr/>
          </p:nvSpPr>
          <p:spPr>
            <a:xfrm>
              <a:off x="1045367" y="2113281"/>
              <a:ext cx="1980000" cy="1980000"/>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造字工房尚雅（非商用）常规体" pitchFamily="2" charset="-122"/>
                <a:ea typeface="造字工房尚雅（非商用）常规体" pitchFamily="2" charset="-122"/>
              </a:endParaRPr>
            </a:p>
          </p:txBody>
        </p:sp>
        <p:sp>
          <p:nvSpPr>
            <p:cNvPr id="127" name="空心弧 126"/>
            <p:cNvSpPr>
              <a:spLocks noChangeAspect="1"/>
            </p:cNvSpPr>
            <p:nvPr/>
          </p:nvSpPr>
          <p:spPr>
            <a:xfrm rot="5400000" flipH="1">
              <a:off x="1045367" y="2113280"/>
              <a:ext cx="1980000" cy="1980000"/>
            </a:xfrm>
            <a:prstGeom prst="blockArc">
              <a:avLst>
                <a:gd name="adj1" fmla="val 5515558"/>
                <a:gd name="adj2" fmla="val 42506"/>
                <a:gd name="adj3" fmla="val 7664"/>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造字工房尚雅（非商用）常规体" pitchFamily="2" charset="-122"/>
                <a:ea typeface="造字工房尚雅（非商用）常规体" pitchFamily="2" charset="-122"/>
              </a:endParaRPr>
            </a:p>
          </p:txBody>
        </p:sp>
      </p:grpSp>
      <p:sp>
        <p:nvSpPr>
          <p:cNvPr id="128" name="椭圆 127"/>
          <p:cNvSpPr>
            <a:spLocks noChangeAspect="1"/>
          </p:cNvSpPr>
          <p:nvPr/>
        </p:nvSpPr>
        <p:spPr>
          <a:xfrm>
            <a:off x="1045367" y="2202942"/>
            <a:ext cx="1980000" cy="1980000"/>
          </a:xfrm>
          <a:prstGeom prst="ellipse">
            <a:avLst/>
          </a:prstGeom>
          <a:solidFill>
            <a:schemeClr val="bg1"/>
          </a:solidFill>
          <a:ln>
            <a:noFill/>
          </a:ln>
          <a:effectLst>
            <a:outerShdw blurRad="152400"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造字工房尚雅（非商用）常规体" pitchFamily="2" charset="-122"/>
              <a:ea typeface="造字工房尚雅（非商用）常规体" pitchFamily="2" charset="-122"/>
            </a:endParaRPr>
          </a:p>
        </p:txBody>
      </p:sp>
      <p:cxnSp>
        <p:nvCxnSpPr>
          <p:cNvPr id="129" name="直接连接符 128"/>
          <p:cNvCxnSpPr/>
          <p:nvPr/>
        </p:nvCxnSpPr>
        <p:spPr>
          <a:xfrm>
            <a:off x="1551227" y="3167542"/>
            <a:ext cx="968280" cy="0"/>
          </a:xfrm>
          <a:prstGeom prst="line">
            <a:avLst/>
          </a:prstGeom>
          <a:ln w="254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0" name="文本框 129"/>
          <p:cNvSpPr txBox="1"/>
          <p:nvPr/>
        </p:nvSpPr>
        <p:spPr>
          <a:xfrm>
            <a:off x="1625279" y="3287829"/>
            <a:ext cx="806631" cy="461665"/>
          </a:xfrm>
          <a:prstGeom prst="rect">
            <a:avLst/>
          </a:prstGeom>
          <a:noFill/>
        </p:spPr>
        <p:txBody>
          <a:bodyPr wrap="none" rtlCol="0">
            <a:spAutoFit/>
          </a:bodyPr>
          <a:lstStyle/>
          <a:p>
            <a:pPr algn="ctr"/>
            <a:r>
              <a:rPr lang="en-US" altLang="zh-CN" sz="2400" dirty="0">
                <a:solidFill>
                  <a:schemeClr val="tx1">
                    <a:lumMod val="65000"/>
                    <a:lumOff val="35000"/>
                  </a:schemeClr>
                </a:solidFill>
                <a:latin typeface="造字工房尚雅（非商用）常规体" pitchFamily="2" charset="-122"/>
                <a:ea typeface="造字工房尚雅（非商用）常规体" pitchFamily="2" charset="-122"/>
              </a:rPr>
              <a:t>.</a:t>
            </a:r>
            <a:r>
              <a:rPr lang="en-US" altLang="zh-CN" sz="2400" dirty="0" err="1">
                <a:solidFill>
                  <a:schemeClr val="tx1">
                    <a:lumMod val="65000"/>
                    <a:lumOff val="35000"/>
                  </a:schemeClr>
                </a:solidFill>
                <a:latin typeface="造字工房尚雅（非商用）常规体" pitchFamily="2" charset="-122"/>
                <a:ea typeface="造字工房尚雅（非商用）常规体" pitchFamily="2" charset="-122"/>
              </a:rPr>
              <a:t>cpp</a:t>
            </a:r>
            <a:endParaRPr lang="zh-CN" altLang="en-US" sz="2400" dirty="0">
              <a:solidFill>
                <a:schemeClr val="tx1">
                  <a:lumMod val="65000"/>
                  <a:lumOff val="35000"/>
                </a:schemeClr>
              </a:solidFill>
              <a:latin typeface="造字工房尚雅（非商用）常规体" pitchFamily="2" charset="-122"/>
              <a:ea typeface="造字工房尚雅（非商用）常规体" pitchFamily="2" charset="-122"/>
            </a:endParaRPr>
          </a:p>
        </p:txBody>
      </p:sp>
      <p:grpSp>
        <p:nvGrpSpPr>
          <p:cNvPr id="134" name="组合 133"/>
          <p:cNvGrpSpPr>
            <a:grpSpLocks noChangeAspect="1"/>
          </p:cNvGrpSpPr>
          <p:nvPr/>
        </p:nvGrpSpPr>
        <p:grpSpPr>
          <a:xfrm>
            <a:off x="4307973" y="2495510"/>
            <a:ext cx="1815947" cy="1815947"/>
            <a:chOff x="4171634" y="2113280"/>
            <a:chExt cx="1980000" cy="1980000"/>
          </a:xfrm>
        </p:grpSpPr>
        <p:sp>
          <p:nvSpPr>
            <p:cNvPr id="135" name="空心弧 134"/>
            <p:cNvSpPr>
              <a:spLocks noChangeAspect="1"/>
            </p:cNvSpPr>
            <p:nvPr/>
          </p:nvSpPr>
          <p:spPr>
            <a:xfrm rot="5400000" flipH="1">
              <a:off x="4171634" y="2113280"/>
              <a:ext cx="1980000" cy="1980000"/>
            </a:xfrm>
            <a:prstGeom prst="blockArc">
              <a:avLst>
                <a:gd name="adj1" fmla="val 16201728"/>
                <a:gd name="adj2" fmla="val 19438"/>
                <a:gd name="adj3" fmla="val 7465"/>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造字工房尚雅（非商用）常规体" pitchFamily="2" charset="-122"/>
                <a:ea typeface="造字工房尚雅（非商用）常规体" pitchFamily="2" charset="-122"/>
              </a:endParaRPr>
            </a:p>
          </p:txBody>
        </p:sp>
        <p:sp>
          <p:nvSpPr>
            <p:cNvPr id="136" name="椭圆 135"/>
            <p:cNvSpPr>
              <a:spLocks noChangeAspect="1"/>
            </p:cNvSpPr>
            <p:nvPr/>
          </p:nvSpPr>
          <p:spPr>
            <a:xfrm>
              <a:off x="4171634" y="2113280"/>
              <a:ext cx="1980000" cy="1980000"/>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造字工房尚雅（非商用）常规体" pitchFamily="2" charset="-122"/>
                <a:ea typeface="造字工房尚雅（非商用）常规体" pitchFamily="2" charset="-122"/>
              </a:endParaRPr>
            </a:p>
          </p:txBody>
        </p:sp>
      </p:grpSp>
      <p:sp>
        <p:nvSpPr>
          <p:cNvPr id="137" name="椭圆 136"/>
          <p:cNvSpPr>
            <a:spLocks noChangeAspect="1"/>
          </p:cNvSpPr>
          <p:nvPr/>
        </p:nvSpPr>
        <p:spPr>
          <a:xfrm>
            <a:off x="4412298" y="2599835"/>
            <a:ext cx="1607297" cy="1607297"/>
          </a:xfrm>
          <a:prstGeom prst="ellipse">
            <a:avLst/>
          </a:prstGeom>
          <a:solidFill>
            <a:schemeClr val="bg1"/>
          </a:solidFill>
          <a:ln>
            <a:noFill/>
          </a:ln>
          <a:effectLst>
            <a:outerShdw blurRad="152400"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造字工房尚雅（非商用）常规体" pitchFamily="2" charset="-122"/>
              <a:ea typeface="造字工房尚雅（非商用）常规体" pitchFamily="2" charset="-122"/>
            </a:endParaRPr>
          </a:p>
        </p:txBody>
      </p:sp>
      <p:cxnSp>
        <p:nvCxnSpPr>
          <p:cNvPr id="138" name="直接连接符 137"/>
          <p:cNvCxnSpPr/>
          <p:nvPr/>
        </p:nvCxnSpPr>
        <p:spPr>
          <a:xfrm>
            <a:off x="4731806" y="3408926"/>
            <a:ext cx="968280" cy="0"/>
          </a:xfrm>
          <a:prstGeom prst="line">
            <a:avLst/>
          </a:prstGeom>
          <a:ln w="254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9" name="文本框 138"/>
          <p:cNvSpPr txBox="1"/>
          <p:nvPr/>
        </p:nvSpPr>
        <p:spPr>
          <a:xfrm>
            <a:off x="5045870" y="3422987"/>
            <a:ext cx="340157" cy="461665"/>
          </a:xfrm>
          <a:prstGeom prst="rect">
            <a:avLst/>
          </a:prstGeom>
          <a:noFill/>
        </p:spPr>
        <p:txBody>
          <a:bodyPr wrap="none" rtlCol="0">
            <a:spAutoFit/>
          </a:bodyPr>
          <a:lstStyle/>
          <a:p>
            <a:pPr algn="ctr"/>
            <a:r>
              <a:rPr lang="en-US" altLang="zh-CN" sz="2400" dirty="0">
                <a:solidFill>
                  <a:schemeClr val="tx1">
                    <a:lumMod val="65000"/>
                    <a:lumOff val="35000"/>
                  </a:schemeClr>
                </a:solidFill>
                <a:latin typeface="造字工房尚雅（非商用）常规体" pitchFamily="2" charset="-122"/>
                <a:ea typeface="造字工房尚雅（非商用）常规体" pitchFamily="2" charset="-122"/>
              </a:rPr>
              <a:t>.</a:t>
            </a:r>
            <a:r>
              <a:rPr lang="en-US" altLang="zh-CN" sz="2400" dirty="0" err="1">
                <a:solidFill>
                  <a:schemeClr val="tx1">
                    <a:lumMod val="65000"/>
                    <a:lumOff val="35000"/>
                  </a:schemeClr>
                </a:solidFill>
                <a:latin typeface="造字工房尚雅（非商用）常规体" pitchFamily="2" charset="-122"/>
                <a:ea typeface="造字工房尚雅（非商用）常规体" pitchFamily="2" charset="-122"/>
              </a:rPr>
              <a:t>i</a:t>
            </a:r>
            <a:endParaRPr lang="zh-CN" altLang="en-US" sz="2400" dirty="0">
              <a:solidFill>
                <a:schemeClr val="tx1">
                  <a:lumMod val="65000"/>
                  <a:lumOff val="35000"/>
                </a:schemeClr>
              </a:solidFill>
              <a:latin typeface="造字工房尚雅（非商用）常规体" pitchFamily="2" charset="-122"/>
              <a:ea typeface="造字工房尚雅（非商用）常规体" pitchFamily="2" charset="-122"/>
            </a:endParaRPr>
          </a:p>
        </p:txBody>
      </p:sp>
      <p:grpSp>
        <p:nvGrpSpPr>
          <p:cNvPr id="143" name="组合 142"/>
          <p:cNvGrpSpPr/>
          <p:nvPr/>
        </p:nvGrpSpPr>
        <p:grpSpPr>
          <a:xfrm>
            <a:off x="6875669" y="2494399"/>
            <a:ext cx="1821733" cy="1821733"/>
            <a:chOff x="6726080" y="2113280"/>
            <a:chExt cx="1980000" cy="1980000"/>
          </a:xfrm>
        </p:grpSpPr>
        <p:sp>
          <p:nvSpPr>
            <p:cNvPr id="144" name="空心弧 143"/>
            <p:cNvSpPr>
              <a:spLocks noChangeAspect="1"/>
            </p:cNvSpPr>
            <p:nvPr/>
          </p:nvSpPr>
          <p:spPr>
            <a:xfrm rot="5400000" flipH="1">
              <a:off x="6726080" y="2113280"/>
              <a:ext cx="1980000" cy="1980000"/>
            </a:xfrm>
            <a:prstGeom prst="blockArc">
              <a:avLst>
                <a:gd name="adj1" fmla="val 12656902"/>
                <a:gd name="adj2" fmla="val 21573396"/>
                <a:gd name="adj3" fmla="val 79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造字工房尚雅（非商用）常规体" pitchFamily="2" charset="-122"/>
                <a:ea typeface="造字工房尚雅（非商用）常规体" pitchFamily="2" charset="-122"/>
              </a:endParaRPr>
            </a:p>
          </p:txBody>
        </p:sp>
        <p:sp>
          <p:nvSpPr>
            <p:cNvPr id="145" name="椭圆 144"/>
            <p:cNvSpPr>
              <a:spLocks noChangeAspect="1"/>
            </p:cNvSpPr>
            <p:nvPr/>
          </p:nvSpPr>
          <p:spPr>
            <a:xfrm>
              <a:off x="6726080" y="2113280"/>
              <a:ext cx="1980000" cy="1980000"/>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造字工房尚雅（非商用）常规体" pitchFamily="2" charset="-122"/>
                <a:ea typeface="造字工房尚雅（非商用）常规体" pitchFamily="2" charset="-122"/>
              </a:endParaRPr>
            </a:p>
          </p:txBody>
        </p:sp>
      </p:grpSp>
      <p:sp>
        <p:nvSpPr>
          <p:cNvPr id="146" name="椭圆 145"/>
          <p:cNvSpPr>
            <a:spLocks noChangeAspect="1"/>
          </p:cNvSpPr>
          <p:nvPr/>
        </p:nvSpPr>
        <p:spPr>
          <a:xfrm>
            <a:off x="6982887" y="2601617"/>
            <a:ext cx="1607297" cy="1607297"/>
          </a:xfrm>
          <a:prstGeom prst="ellipse">
            <a:avLst/>
          </a:prstGeom>
          <a:solidFill>
            <a:schemeClr val="bg1"/>
          </a:solidFill>
          <a:ln>
            <a:noFill/>
          </a:ln>
          <a:effectLst>
            <a:outerShdw blurRad="152400"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造字工房尚雅（非商用）常规体" pitchFamily="2" charset="-122"/>
              <a:ea typeface="造字工房尚雅（非商用）常规体" pitchFamily="2" charset="-122"/>
            </a:endParaRPr>
          </a:p>
        </p:txBody>
      </p:sp>
      <p:cxnSp>
        <p:nvCxnSpPr>
          <p:cNvPr id="147" name="直接连接符 146"/>
          <p:cNvCxnSpPr/>
          <p:nvPr/>
        </p:nvCxnSpPr>
        <p:spPr>
          <a:xfrm>
            <a:off x="7302395" y="3410037"/>
            <a:ext cx="968280" cy="0"/>
          </a:xfrm>
          <a:prstGeom prst="line">
            <a:avLst/>
          </a:prstGeom>
          <a:ln w="254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8" name="文本框 147"/>
          <p:cNvSpPr txBox="1"/>
          <p:nvPr/>
        </p:nvSpPr>
        <p:spPr>
          <a:xfrm>
            <a:off x="7356769" y="3424098"/>
            <a:ext cx="859531" cy="461665"/>
          </a:xfrm>
          <a:prstGeom prst="rect">
            <a:avLst/>
          </a:prstGeom>
          <a:noFill/>
        </p:spPr>
        <p:txBody>
          <a:bodyPr wrap="none" rtlCol="0">
            <a:spAutoFit/>
          </a:bodyPr>
          <a:lstStyle/>
          <a:p>
            <a:pPr algn="ctr"/>
            <a:r>
              <a:rPr lang="en-US" altLang="zh-CN" sz="2400" dirty="0">
                <a:solidFill>
                  <a:schemeClr val="tx1">
                    <a:lumMod val="65000"/>
                    <a:lumOff val="35000"/>
                  </a:schemeClr>
                </a:solidFill>
                <a:latin typeface="造字工房尚雅（非商用）常规体" pitchFamily="2" charset="-122"/>
                <a:ea typeface="造字工房尚雅（非商用）常规体" pitchFamily="2" charset="-122"/>
              </a:rPr>
              <a:t>.</a:t>
            </a:r>
            <a:r>
              <a:rPr lang="en-US" altLang="zh-CN" sz="2400" dirty="0" err="1">
                <a:solidFill>
                  <a:schemeClr val="tx1">
                    <a:lumMod val="65000"/>
                    <a:lumOff val="35000"/>
                  </a:schemeClr>
                </a:solidFill>
                <a:latin typeface="造字工房尚雅（非商用）常规体" pitchFamily="2" charset="-122"/>
                <a:ea typeface="造字工房尚雅（非商用）常规体" pitchFamily="2" charset="-122"/>
              </a:rPr>
              <a:t>asm</a:t>
            </a:r>
            <a:endParaRPr lang="zh-CN" altLang="en-US" sz="1600" dirty="0">
              <a:solidFill>
                <a:schemeClr val="tx1">
                  <a:lumMod val="65000"/>
                  <a:lumOff val="35000"/>
                </a:schemeClr>
              </a:solidFill>
              <a:latin typeface="造字工房尚雅（非商用）常规体" pitchFamily="2" charset="-122"/>
              <a:ea typeface="造字工房尚雅（非商用）常规体" pitchFamily="2" charset="-122"/>
            </a:endParaRPr>
          </a:p>
        </p:txBody>
      </p:sp>
      <p:grpSp>
        <p:nvGrpSpPr>
          <p:cNvPr id="152" name="组合 151"/>
          <p:cNvGrpSpPr/>
          <p:nvPr/>
        </p:nvGrpSpPr>
        <p:grpSpPr>
          <a:xfrm>
            <a:off x="9437163" y="2486302"/>
            <a:ext cx="1839923" cy="1839923"/>
            <a:chOff x="9166634" y="2113280"/>
            <a:chExt cx="1980000" cy="1980000"/>
          </a:xfrm>
        </p:grpSpPr>
        <p:sp>
          <p:nvSpPr>
            <p:cNvPr id="153" name="空心弧 152"/>
            <p:cNvSpPr>
              <a:spLocks noChangeAspect="1"/>
            </p:cNvSpPr>
            <p:nvPr/>
          </p:nvSpPr>
          <p:spPr>
            <a:xfrm rot="5400000" flipH="1">
              <a:off x="9166634" y="2113280"/>
              <a:ext cx="1980000" cy="1980000"/>
            </a:xfrm>
            <a:prstGeom prst="blockArc">
              <a:avLst>
                <a:gd name="adj1" fmla="val 7931518"/>
                <a:gd name="adj2" fmla="val 21572975"/>
                <a:gd name="adj3" fmla="val 931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造字工房尚雅（非商用）常规体" pitchFamily="2" charset="-122"/>
                <a:ea typeface="造字工房尚雅（非商用）常规体" pitchFamily="2" charset="-122"/>
              </a:endParaRPr>
            </a:p>
          </p:txBody>
        </p:sp>
        <p:sp>
          <p:nvSpPr>
            <p:cNvPr id="154" name="椭圆 153"/>
            <p:cNvSpPr>
              <a:spLocks noChangeAspect="1"/>
            </p:cNvSpPr>
            <p:nvPr/>
          </p:nvSpPr>
          <p:spPr>
            <a:xfrm>
              <a:off x="9166634" y="2113280"/>
              <a:ext cx="1980000" cy="1980000"/>
            </a:xfrm>
            <a:prstGeom prst="ellipse">
              <a:avLst/>
            </a:prstGeom>
            <a:noFill/>
            <a:ln>
              <a:noFill/>
            </a:ln>
            <a:effectLst>
              <a:outerShdw blurRad="1524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造字工房尚雅（非商用）常规体" pitchFamily="2" charset="-122"/>
                <a:ea typeface="造字工房尚雅（非商用）常规体" pitchFamily="2" charset="-122"/>
              </a:endParaRPr>
            </a:p>
          </p:txBody>
        </p:sp>
      </p:grpSp>
      <p:sp>
        <p:nvSpPr>
          <p:cNvPr id="155" name="椭圆 154"/>
          <p:cNvSpPr>
            <a:spLocks noChangeAspect="1"/>
          </p:cNvSpPr>
          <p:nvPr/>
        </p:nvSpPr>
        <p:spPr>
          <a:xfrm>
            <a:off x="9553476" y="2602615"/>
            <a:ext cx="1607297" cy="1607297"/>
          </a:xfrm>
          <a:prstGeom prst="ellipse">
            <a:avLst/>
          </a:prstGeom>
          <a:solidFill>
            <a:schemeClr val="bg1"/>
          </a:solidFill>
          <a:ln>
            <a:noFill/>
          </a:ln>
          <a:effectLst>
            <a:outerShdw blurRad="152400"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造字工房尚雅（非商用）常规体" pitchFamily="2" charset="-122"/>
              <a:ea typeface="造字工房尚雅（非商用）常规体" pitchFamily="2" charset="-122"/>
            </a:endParaRPr>
          </a:p>
        </p:txBody>
      </p:sp>
      <p:cxnSp>
        <p:nvCxnSpPr>
          <p:cNvPr id="156" name="直接连接符 155"/>
          <p:cNvCxnSpPr/>
          <p:nvPr/>
        </p:nvCxnSpPr>
        <p:spPr>
          <a:xfrm>
            <a:off x="9872984" y="3408926"/>
            <a:ext cx="968280" cy="0"/>
          </a:xfrm>
          <a:prstGeom prst="line">
            <a:avLst/>
          </a:prstGeom>
          <a:ln w="254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7" name="文本框 156"/>
          <p:cNvSpPr txBox="1"/>
          <p:nvPr/>
        </p:nvSpPr>
        <p:spPr>
          <a:xfrm>
            <a:off x="9990677" y="3422987"/>
            <a:ext cx="732893" cy="461665"/>
          </a:xfrm>
          <a:prstGeom prst="rect">
            <a:avLst/>
          </a:prstGeom>
          <a:noFill/>
        </p:spPr>
        <p:txBody>
          <a:bodyPr wrap="none" rtlCol="0">
            <a:spAutoFit/>
          </a:bodyPr>
          <a:lstStyle/>
          <a:p>
            <a:pPr algn="ctr"/>
            <a:r>
              <a:rPr lang="en-US" altLang="zh-CN" sz="2400" dirty="0">
                <a:solidFill>
                  <a:schemeClr val="tx1">
                    <a:lumMod val="65000"/>
                    <a:lumOff val="35000"/>
                  </a:schemeClr>
                </a:solidFill>
                <a:latin typeface="造字工房尚雅（非商用）常规体" pitchFamily="2" charset="-122"/>
                <a:ea typeface="造字工房尚雅（非商用）常规体" pitchFamily="2" charset="-122"/>
              </a:rPr>
              <a:t>.obj</a:t>
            </a:r>
            <a:endParaRPr lang="zh-CN" altLang="en-US" sz="1600" dirty="0">
              <a:solidFill>
                <a:schemeClr val="tx1">
                  <a:lumMod val="65000"/>
                  <a:lumOff val="35000"/>
                </a:schemeClr>
              </a:solidFill>
              <a:latin typeface="造字工房尚雅（非商用）常规体" pitchFamily="2" charset="-122"/>
              <a:ea typeface="造字工房尚雅（非商用）常规体" pitchFamily="2" charset="-122"/>
            </a:endParaRPr>
          </a:p>
        </p:txBody>
      </p:sp>
      <p:sp>
        <p:nvSpPr>
          <p:cNvPr id="161" name="文本框 160"/>
          <p:cNvSpPr txBox="1"/>
          <p:nvPr/>
        </p:nvSpPr>
        <p:spPr>
          <a:xfrm>
            <a:off x="1364236" y="2659326"/>
            <a:ext cx="1460657" cy="461665"/>
          </a:xfrm>
          <a:prstGeom prst="rect">
            <a:avLst/>
          </a:prstGeom>
          <a:noFill/>
        </p:spPr>
        <p:txBody>
          <a:bodyPr wrap="none" rtlCol="0">
            <a:spAutoFit/>
          </a:bodyPr>
          <a:lstStyle/>
          <a:p>
            <a:pPr algn="ctr"/>
            <a:r>
              <a:rPr lang="zh-CN" altLang="en-US" sz="2400" dirty="0">
                <a:solidFill>
                  <a:schemeClr val="tx1">
                    <a:lumMod val="65000"/>
                    <a:lumOff val="35000"/>
                  </a:schemeClr>
                </a:solidFill>
                <a:latin typeface="造字工房尚雅（非商用）常规体" pitchFamily="2" charset="-122"/>
                <a:ea typeface="造字工房尚雅（非商用）常规体" pitchFamily="2" charset="-122"/>
              </a:rPr>
              <a:t>预编译器</a:t>
            </a:r>
          </a:p>
        </p:txBody>
      </p:sp>
      <p:sp>
        <p:nvSpPr>
          <p:cNvPr id="162" name="文本框 161"/>
          <p:cNvSpPr txBox="1"/>
          <p:nvPr/>
        </p:nvSpPr>
        <p:spPr>
          <a:xfrm>
            <a:off x="4489442" y="2596715"/>
            <a:ext cx="1381168" cy="707886"/>
          </a:xfrm>
          <a:prstGeom prst="rect">
            <a:avLst/>
          </a:prstGeom>
          <a:noFill/>
        </p:spPr>
        <p:txBody>
          <a:bodyPr wrap="square" rtlCol="0">
            <a:spAutoFit/>
          </a:bodyPr>
          <a:lstStyle/>
          <a:p>
            <a:pPr algn="ctr"/>
            <a:r>
              <a:rPr lang="zh-CN" altLang="en-US" sz="2000" dirty="0">
                <a:solidFill>
                  <a:schemeClr val="tx1">
                    <a:lumMod val="65000"/>
                    <a:lumOff val="35000"/>
                  </a:schemeClr>
                </a:solidFill>
                <a:latin typeface="造字工房尚雅（非商用）常规体" pitchFamily="2" charset="-122"/>
                <a:ea typeface="造字工房尚雅（非商用）常规体" pitchFamily="2" charset="-122"/>
              </a:rPr>
              <a:t>预处理后的源程序</a:t>
            </a:r>
          </a:p>
        </p:txBody>
      </p:sp>
      <p:sp>
        <p:nvSpPr>
          <p:cNvPr id="163" name="文本框 162"/>
          <p:cNvSpPr txBox="1"/>
          <p:nvPr/>
        </p:nvSpPr>
        <p:spPr>
          <a:xfrm>
            <a:off x="7303494" y="2937918"/>
            <a:ext cx="954107" cy="400110"/>
          </a:xfrm>
          <a:prstGeom prst="rect">
            <a:avLst/>
          </a:prstGeom>
          <a:noFill/>
        </p:spPr>
        <p:txBody>
          <a:bodyPr wrap="none" rtlCol="0">
            <a:spAutoFit/>
          </a:bodyPr>
          <a:lstStyle/>
          <a:p>
            <a:pPr algn="ctr"/>
            <a:r>
              <a:rPr lang="zh-CN" altLang="en-US" sz="2000" dirty="0">
                <a:solidFill>
                  <a:schemeClr val="tx1">
                    <a:lumMod val="65000"/>
                    <a:lumOff val="35000"/>
                  </a:schemeClr>
                </a:solidFill>
                <a:latin typeface="造字工房尚雅（非商用）常规体" pitchFamily="2" charset="-122"/>
                <a:ea typeface="造字工房尚雅（非商用）常规体" pitchFamily="2" charset="-122"/>
              </a:rPr>
              <a:t>汇编器</a:t>
            </a:r>
          </a:p>
        </p:txBody>
      </p:sp>
      <p:sp>
        <p:nvSpPr>
          <p:cNvPr id="164" name="文本框 163"/>
          <p:cNvSpPr txBox="1"/>
          <p:nvPr/>
        </p:nvSpPr>
        <p:spPr>
          <a:xfrm>
            <a:off x="9440856" y="2945491"/>
            <a:ext cx="1832553" cy="400110"/>
          </a:xfrm>
          <a:prstGeom prst="rect">
            <a:avLst/>
          </a:prstGeom>
          <a:noFill/>
        </p:spPr>
        <p:txBody>
          <a:bodyPr wrap="none" rtlCol="0">
            <a:spAutoFit/>
          </a:bodyPr>
          <a:lstStyle/>
          <a:p>
            <a:pPr algn="ctr"/>
            <a:r>
              <a:rPr lang="zh-CN" altLang="en-US" sz="2000" dirty="0">
                <a:solidFill>
                  <a:schemeClr val="tx1">
                    <a:lumMod val="65000"/>
                    <a:lumOff val="35000"/>
                  </a:schemeClr>
                </a:solidFill>
                <a:latin typeface="造字工房尚雅（非商用）常规体" pitchFamily="2" charset="-122"/>
                <a:ea typeface="造字工房尚雅（非商用）常规体" pitchFamily="2" charset="-122"/>
              </a:rPr>
              <a:t>链接器</a:t>
            </a:r>
            <a:r>
              <a:rPr lang="en-US" altLang="zh-CN" sz="2000" dirty="0">
                <a:solidFill>
                  <a:schemeClr val="tx1">
                    <a:lumMod val="65000"/>
                    <a:lumOff val="35000"/>
                  </a:schemeClr>
                </a:solidFill>
                <a:latin typeface="造字工房尚雅（非商用）常规体" pitchFamily="2" charset="-122"/>
                <a:ea typeface="造字工房尚雅（非商用）常规体" pitchFamily="2" charset="-122"/>
              </a:rPr>
              <a:t>/</a:t>
            </a:r>
            <a:r>
              <a:rPr lang="zh-CN" altLang="en-US" sz="2000" dirty="0">
                <a:solidFill>
                  <a:schemeClr val="tx1">
                    <a:lumMod val="65000"/>
                    <a:lumOff val="35000"/>
                  </a:schemeClr>
                </a:solidFill>
                <a:latin typeface="造字工房尚雅（非商用）常规体" pitchFamily="2" charset="-122"/>
                <a:ea typeface="造字工房尚雅（非商用）常规体" pitchFamily="2" charset="-122"/>
              </a:rPr>
              <a:t>加载器</a:t>
            </a:r>
          </a:p>
        </p:txBody>
      </p:sp>
      <p:sp>
        <p:nvSpPr>
          <p:cNvPr id="165" name="文本框 164"/>
          <p:cNvSpPr txBox="1"/>
          <p:nvPr/>
        </p:nvSpPr>
        <p:spPr>
          <a:xfrm>
            <a:off x="955039" y="950209"/>
            <a:ext cx="2892214" cy="461665"/>
          </a:xfrm>
          <a:prstGeom prst="rect">
            <a:avLst/>
          </a:prstGeom>
          <a:noFill/>
        </p:spPr>
        <p:txBody>
          <a:bodyPr wrap="square" rtlCol="0">
            <a:spAutoFit/>
          </a:bodyPr>
          <a:lstStyle/>
          <a:p>
            <a:r>
              <a:rPr lang="zh-CN" altLang="en-US" sz="2400" b="1" dirty="0">
                <a:latin typeface="造字工房尚雅（非商用）常规体" pitchFamily="2" charset="-122"/>
                <a:ea typeface="造字工房尚雅（非商用）常规体" pitchFamily="2" charset="-122"/>
              </a:rPr>
              <a:t>编译过程</a:t>
            </a:r>
            <a:endParaRPr lang="en-US" altLang="zh-CN" sz="2400" b="1" dirty="0">
              <a:latin typeface="造字工房尚雅（非商用）常规体" pitchFamily="2" charset="-122"/>
              <a:ea typeface="造字工房尚雅（非商用）常规体" pitchFamily="2" charset="-122"/>
            </a:endParaRPr>
          </a:p>
        </p:txBody>
      </p:sp>
      <p:sp>
        <p:nvSpPr>
          <p:cNvPr id="167" name="文本框 166"/>
          <p:cNvSpPr txBox="1"/>
          <p:nvPr/>
        </p:nvSpPr>
        <p:spPr>
          <a:xfrm>
            <a:off x="10724437" y="-3061"/>
            <a:ext cx="1276124" cy="1938992"/>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zh-CN" altLang="en-US" sz="6000" dirty="0">
                <a:solidFill>
                  <a:schemeClr val="tx1"/>
                </a:solidFill>
                <a:latin typeface="造字工房尚雅（非商用）常规体" pitchFamily="2" charset="-122"/>
                <a:ea typeface="造字工房尚雅（非商用）常规体" pitchFamily="2" charset="-122"/>
              </a:rPr>
              <a:t>引言</a:t>
            </a:r>
          </a:p>
        </p:txBody>
      </p:sp>
      <p:cxnSp>
        <p:nvCxnSpPr>
          <p:cNvPr id="168" name="直接连接符 167"/>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69" name="文本框 140">
            <a:extLst>
              <a:ext uri="{FF2B5EF4-FFF2-40B4-BE49-F238E27FC236}">
                <a16:creationId xmlns:a16="http://schemas.microsoft.com/office/drawing/2014/main" id="{8D100217-4888-443E-B3E3-1B00608B9CDD}"/>
              </a:ext>
            </a:extLst>
          </p:cNvPr>
          <p:cNvSpPr txBox="1"/>
          <p:nvPr/>
        </p:nvSpPr>
        <p:spPr>
          <a:xfrm>
            <a:off x="4352088" y="1012602"/>
            <a:ext cx="4659272" cy="400110"/>
          </a:xfrm>
          <a:prstGeom prst="rect">
            <a:avLst/>
          </a:prstGeom>
          <a:noFill/>
        </p:spPr>
        <p:txBody>
          <a:bodyPr wrap="square" rtlCol="0">
            <a:spAutoFit/>
          </a:bodyPr>
          <a:lstStyle/>
          <a:p>
            <a:r>
              <a:rPr lang="zh-CN" altLang="en-US" sz="2000" dirty="0">
                <a:solidFill>
                  <a:schemeClr val="tx1">
                    <a:lumMod val="85000"/>
                    <a:lumOff val="15000"/>
                  </a:schemeClr>
                </a:solidFill>
                <a:latin typeface="造字工房尚雅（非商用）常规体" pitchFamily="2" charset="-122"/>
                <a:ea typeface="造字工房尚雅（非商用）常规体" pitchFamily="2" charset="-122"/>
              </a:rPr>
              <a:t>环境：</a:t>
            </a:r>
            <a:r>
              <a:rPr lang="en-US" altLang="zh-CN" sz="2000" dirty="0">
                <a:solidFill>
                  <a:schemeClr val="tx1">
                    <a:lumMod val="85000"/>
                    <a:lumOff val="15000"/>
                  </a:schemeClr>
                </a:solidFill>
                <a:latin typeface="造字工房尚雅（非商用）常规体" pitchFamily="2" charset="-122"/>
                <a:ea typeface="造字工房尚雅（非商用）常规体" pitchFamily="2" charset="-122"/>
              </a:rPr>
              <a:t>Visual Studio 2019 Preview</a:t>
            </a:r>
            <a:endParaRPr lang="zh-CN" altLang="en-US" sz="2000" dirty="0">
              <a:solidFill>
                <a:schemeClr val="tx1">
                  <a:lumMod val="85000"/>
                  <a:lumOff val="15000"/>
                </a:schemeClr>
              </a:solidFill>
              <a:latin typeface="造字工房尚雅（非商用）常规体" pitchFamily="2" charset="-122"/>
              <a:ea typeface="造字工房尚雅（非商用）常规体" pitchFamily="2" charset="-122"/>
            </a:endParaRPr>
          </a:p>
        </p:txBody>
      </p:sp>
      <p:pic>
        <p:nvPicPr>
          <p:cNvPr id="1026" name="Picture 2">
            <a:extLst>
              <a:ext uri="{FF2B5EF4-FFF2-40B4-BE49-F238E27FC236}">
                <a16:creationId xmlns:a16="http://schemas.microsoft.com/office/drawing/2014/main" id="{6A181FEF-32EC-4D57-9E29-803CA6C56A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551" y="4306942"/>
            <a:ext cx="11398859" cy="225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74776572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10" presetClass="entr" presetSubtype="0" fill="hold" grpId="0" nodeType="withEffect">
                                  <p:stCondLst>
                                    <p:cond delay="0"/>
                                  </p:stCondLst>
                                  <p:childTnLst>
                                    <p:set>
                                      <p:cBhvr>
                                        <p:cTn id="678" dur="1" fill="hold">
                                          <p:stCondLst>
                                            <p:cond delay="0"/>
                                          </p:stCondLst>
                                        </p:cTn>
                                        <p:tgtEl>
                                          <p:spTgt spid="165"/>
                                        </p:tgtEl>
                                        <p:attrNameLst>
                                          <p:attrName>style.visibility</p:attrName>
                                        </p:attrNameLst>
                                      </p:cBhvr>
                                      <p:to>
                                        <p:strVal val="visible"/>
                                      </p:to>
                                    </p:set>
                                    <p:animEffect transition="in" filter="fade">
                                      <p:cBhvr>
                                        <p:cTn id="679" dur="750"/>
                                        <p:tgtEl>
                                          <p:spTgt spid="165"/>
                                        </p:tgtEl>
                                      </p:cBhvr>
                                    </p:animEffect>
                                  </p:childTnLst>
                                </p:cTn>
                              </p:par>
                              <p:par>
                                <p:cTn id="680" presetID="35" presetClass="path" presetSubtype="0" decel="100000" fill="hold" grpId="1" nodeType="withEffect">
                                  <p:stCondLst>
                                    <p:cond delay="0"/>
                                  </p:stCondLst>
                                  <p:childTnLst>
                                    <p:animMotion origin="layout" path="M -1.875E-6 7.40741E-7 L -0.04557 7.40741E-7 " pathEditMode="relative" rAng="0" ptsTypes="AA">
                                      <p:cBhvr>
                                        <p:cTn id="681" dur="1500" spd="-100000" fill="hold"/>
                                        <p:tgtEl>
                                          <p:spTgt spid="165"/>
                                        </p:tgtEl>
                                        <p:attrNameLst>
                                          <p:attrName>ppt_x</p:attrName>
                                          <p:attrName>ppt_y</p:attrName>
                                        </p:attrNameLst>
                                      </p:cBhvr>
                                      <p:rCtr x="-2279" y="0"/>
                                    </p:animMotion>
                                  </p:childTnLst>
                                </p:cTn>
                              </p:par>
                            </p:childTnLst>
                          </p:cTn>
                        </p:par>
                        <p:par>
                          <p:cTn id="682" fill="hold">
                            <p:stCondLst>
                              <p:cond delay="1500"/>
                            </p:stCondLst>
                            <p:childTnLst>
                              <p:par>
                                <p:cTn id="683" presetID="10" presetClass="entr" presetSubtype="0" fill="hold" grpId="0" nodeType="afterEffect">
                                  <p:stCondLst>
                                    <p:cond delay="0"/>
                                  </p:stCondLst>
                                  <p:childTnLst>
                                    <p:set>
                                      <p:cBhvr>
                                        <p:cTn id="684" dur="1" fill="hold">
                                          <p:stCondLst>
                                            <p:cond delay="0"/>
                                          </p:stCondLst>
                                        </p:cTn>
                                        <p:tgtEl>
                                          <p:spTgt spid="128"/>
                                        </p:tgtEl>
                                        <p:attrNameLst>
                                          <p:attrName>style.visibility</p:attrName>
                                        </p:attrNameLst>
                                      </p:cBhvr>
                                      <p:to>
                                        <p:strVal val="visible"/>
                                      </p:to>
                                    </p:set>
                                    <p:animEffect transition="in" filter="fade">
                                      <p:cBhvr>
                                        <p:cTn id="685" dur="750"/>
                                        <p:tgtEl>
                                          <p:spTgt spid="128"/>
                                        </p:tgtEl>
                                      </p:cBhvr>
                                    </p:animEffect>
                                  </p:childTnLst>
                                </p:cTn>
                              </p:par>
                              <p:par>
                                <p:cTn id="686" presetID="2" presetClass="entr" presetSubtype="4" decel="100000" fill="hold" grpId="1" nodeType="withEffect">
                                  <p:stCondLst>
                                    <p:cond delay="0"/>
                                  </p:stCondLst>
                                  <p:childTnLst>
                                    <p:set>
                                      <p:cBhvr>
                                        <p:cTn id="687" dur="1" fill="hold">
                                          <p:stCondLst>
                                            <p:cond delay="0"/>
                                          </p:stCondLst>
                                        </p:cTn>
                                        <p:tgtEl>
                                          <p:spTgt spid="128"/>
                                        </p:tgtEl>
                                        <p:attrNameLst>
                                          <p:attrName>style.visibility</p:attrName>
                                        </p:attrNameLst>
                                      </p:cBhvr>
                                      <p:to>
                                        <p:strVal val="visible"/>
                                      </p:to>
                                    </p:set>
                                    <p:anim calcmode="lin" valueType="num">
                                      <p:cBhvr additive="base">
                                        <p:cTn id="688" dur="1000" fill="hold"/>
                                        <p:tgtEl>
                                          <p:spTgt spid="128"/>
                                        </p:tgtEl>
                                        <p:attrNameLst>
                                          <p:attrName>ppt_x</p:attrName>
                                        </p:attrNameLst>
                                      </p:cBhvr>
                                      <p:tavLst>
                                        <p:tav tm="0">
                                          <p:val>
                                            <p:strVal val="#ppt_x"/>
                                          </p:val>
                                        </p:tav>
                                        <p:tav tm="100000">
                                          <p:val>
                                            <p:strVal val="#ppt_x"/>
                                          </p:val>
                                        </p:tav>
                                      </p:tavLst>
                                    </p:anim>
                                    <p:anim calcmode="lin" valueType="num">
                                      <p:cBhvr additive="base">
                                        <p:cTn id="689" dur="1000" fill="hold"/>
                                        <p:tgtEl>
                                          <p:spTgt spid="128"/>
                                        </p:tgtEl>
                                        <p:attrNameLst>
                                          <p:attrName>ppt_y</p:attrName>
                                        </p:attrNameLst>
                                      </p:cBhvr>
                                      <p:tavLst>
                                        <p:tav tm="0">
                                          <p:val>
                                            <p:strVal val="1+#ppt_h/2"/>
                                          </p:val>
                                        </p:tav>
                                        <p:tav tm="100000">
                                          <p:val>
                                            <p:strVal val="#ppt_y"/>
                                          </p:val>
                                        </p:tav>
                                      </p:tavLst>
                                    </p:anim>
                                  </p:childTnLst>
                                </p:cTn>
                              </p:par>
                            </p:childTnLst>
                          </p:cTn>
                        </p:par>
                        <p:par>
                          <p:cTn id="690" fill="hold">
                            <p:stCondLst>
                              <p:cond delay="2500"/>
                            </p:stCondLst>
                            <p:childTnLst>
                              <p:par>
                                <p:cTn id="691" presetID="21" presetClass="entr" presetSubtype="1" fill="hold" nodeType="afterEffect">
                                  <p:stCondLst>
                                    <p:cond delay="0"/>
                                  </p:stCondLst>
                                  <p:childTnLst>
                                    <p:set>
                                      <p:cBhvr>
                                        <p:cTn id="692" dur="1" fill="hold">
                                          <p:stCondLst>
                                            <p:cond delay="0"/>
                                          </p:stCondLst>
                                        </p:cTn>
                                        <p:tgtEl>
                                          <p:spTgt spid="125"/>
                                        </p:tgtEl>
                                        <p:attrNameLst>
                                          <p:attrName>style.visibility</p:attrName>
                                        </p:attrNameLst>
                                      </p:cBhvr>
                                      <p:to>
                                        <p:strVal val="visible"/>
                                      </p:to>
                                    </p:set>
                                    <p:animEffect transition="in" filter="wheel(1)">
                                      <p:cBhvr>
                                        <p:cTn id="693" dur="1500"/>
                                        <p:tgtEl>
                                          <p:spTgt spid="125"/>
                                        </p:tgtEl>
                                      </p:cBhvr>
                                    </p:animEffect>
                                  </p:childTnLst>
                                </p:cTn>
                              </p:par>
                              <p:par>
                                <p:cTn id="694" presetID="16" presetClass="entr" presetSubtype="37" fill="hold" nodeType="withEffect">
                                  <p:stCondLst>
                                    <p:cond delay="0"/>
                                  </p:stCondLst>
                                  <p:childTnLst>
                                    <p:set>
                                      <p:cBhvr>
                                        <p:cTn id="695" dur="1" fill="hold">
                                          <p:stCondLst>
                                            <p:cond delay="0"/>
                                          </p:stCondLst>
                                        </p:cTn>
                                        <p:tgtEl>
                                          <p:spTgt spid="129"/>
                                        </p:tgtEl>
                                        <p:attrNameLst>
                                          <p:attrName>style.visibility</p:attrName>
                                        </p:attrNameLst>
                                      </p:cBhvr>
                                      <p:to>
                                        <p:strVal val="visible"/>
                                      </p:to>
                                    </p:set>
                                    <p:animEffect transition="in" filter="barn(outVertical)">
                                      <p:cBhvr>
                                        <p:cTn id="696" dur="500"/>
                                        <p:tgtEl>
                                          <p:spTgt spid="129"/>
                                        </p:tgtEl>
                                      </p:cBhvr>
                                    </p:animEffect>
                                  </p:childTnLst>
                                </p:cTn>
                              </p:par>
                              <p:par>
                                <p:cTn id="697" presetID="42" presetClass="entr" presetSubtype="0" fill="hold" grpId="0" nodeType="withEffect">
                                  <p:stCondLst>
                                    <p:cond delay="500"/>
                                  </p:stCondLst>
                                  <p:childTnLst>
                                    <p:set>
                                      <p:cBhvr>
                                        <p:cTn id="698" dur="1" fill="hold">
                                          <p:stCondLst>
                                            <p:cond delay="0"/>
                                          </p:stCondLst>
                                        </p:cTn>
                                        <p:tgtEl>
                                          <p:spTgt spid="161"/>
                                        </p:tgtEl>
                                        <p:attrNameLst>
                                          <p:attrName>style.visibility</p:attrName>
                                        </p:attrNameLst>
                                      </p:cBhvr>
                                      <p:to>
                                        <p:strVal val="visible"/>
                                      </p:to>
                                    </p:set>
                                    <p:animEffect transition="in" filter="fade">
                                      <p:cBhvr>
                                        <p:cTn id="699" dur="1000"/>
                                        <p:tgtEl>
                                          <p:spTgt spid="161"/>
                                        </p:tgtEl>
                                      </p:cBhvr>
                                    </p:animEffect>
                                    <p:anim calcmode="lin" valueType="num">
                                      <p:cBhvr>
                                        <p:cTn id="700" dur="1000" fill="hold"/>
                                        <p:tgtEl>
                                          <p:spTgt spid="161"/>
                                        </p:tgtEl>
                                        <p:attrNameLst>
                                          <p:attrName>ppt_x</p:attrName>
                                        </p:attrNameLst>
                                      </p:cBhvr>
                                      <p:tavLst>
                                        <p:tav tm="0">
                                          <p:val>
                                            <p:strVal val="#ppt_x"/>
                                          </p:val>
                                        </p:tav>
                                        <p:tav tm="100000">
                                          <p:val>
                                            <p:strVal val="#ppt_x"/>
                                          </p:val>
                                        </p:tav>
                                      </p:tavLst>
                                    </p:anim>
                                    <p:anim calcmode="lin" valueType="num">
                                      <p:cBhvr>
                                        <p:cTn id="701" dur="1000" fill="hold"/>
                                        <p:tgtEl>
                                          <p:spTgt spid="161"/>
                                        </p:tgtEl>
                                        <p:attrNameLst>
                                          <p:attrName>ppt_y</p:attrName>
                                        </p:attrNameLst>
                                      </p:cBhvr>
                                      <p:tavLst>
                                        <p:tav tm="0">
                                          <p:val>
                                            <p:strVal val="#ppt_y+.1"/>
                                          </p:val>
                                        </p:tav>
                                        <p:tav tm="100000">
                                          <p:val>
                                            <p:strVal val="#ppt_y"/>
                                          </p:val>
                                        </p:tav>
                                      </p:tavLst>
                                    </p:anim>
                                  </p:childTnLst>
                                </p:cTn>
                              </p:par>
                              <p:par>
                                <p:cTn id="702" presetID="47" presetClass="entr" presetSubtype="0" fill="hold" grpId="0" nodeType="withEffect">
                                  <p:stCondLst>
                                    <p:cond delay="500"/>
                                  </p:stCondLst>
                                  <p:childTnLst>
                                    <p:set>
                                      <p:cBhvr>
                                        <p:cTn id="703" dur="1" fill="hold">
                                          <p:stCondLst>
                                            <p:cond delay="0"/>
                                          </p:stCondLst>
                                        </p:cTn>
                                        <p:tgtEl>
                                          <p:spTgt spid="130"/>
                                        </p:tgtEl>
                                        <p:attrNameLst>
                                          <p:attrName>style.visibility</p:attrName>
                                        </p:attrNameLst>
                                      </p:cBhvr>
                                      <p:to>
                                        <p:strVal val="visible"/>
                                      </p:to>
                                    </p:set>
                                    <p:animEffect transition="in" filter="fade">
                                      <p:cBhvr>
                                        <p:cTn id="704" dur="1000"/>
                                        <p:tgtEl>
                                          <p:spTgt spid="130"/>
                                        </p:tgtEl>
                                      </p:cBhvr>
                                    </p:animEffect>
                                    <p:anim calcmode="lin" valueType="num">
                                      <p:cBhvr>
                                        <p:cTn id="705" dur="1000" fill="hold"/>
                                        <p:tgtEl>
                                          <p:spTgt spid="130"/>
                                        </p:tgtEl>
                                        <p:attrNameLst>
                                          <p:attrName>ppt_x</p:attrName>
                                        </p:attrNameLst>
                                      </p:cBhvr>
                                      <p:tavLst>
                                        <p:tav tm="0">
                                          <p:val>
                                            <p:strVal val="#ppt_x"/>
                                          </p:val>
                                        </p:tav>
                                        <p:tav tm="100000">
                                          <p:val>
                                            <p:strVal val="#ppt_x"/>
                                          </p:val>
                                        </p:tav>
                                      </p:tavLst>
                                    </p:anim>
                                    <p:anim calcmode="lin" valueType="num">
                                      <p:cBhvr>
                                        <p:cTn id="706" dur="1000" fill="hold"/>
                                        <p:tgtEl>
                                          <p:spTgt spid="130"/>
                                        </p:tgtEl>
                                        <p:attrNameLst>
                                          <p:attrName>ppt_y</p:attrName>
                                        </p:attrNameLst>
                                      </p:cBhvr>
                                      <p:tavLst>
                                        <p:tav tm="0">
                                          <p:val>
                                            <p:strVal val="#ppt_y-.1"/>
                                          </p:val>
                                        </p:tav>
                                        <p:tav tm="100000">
                                          <p:val>
                                            <p:strVal val="#ppt_y"/>
                                          </p:val>
                                        </p:tav>
                                      </p:tavLst>
                                    </p:anim>
                                  </p:childTnLst>
                                </p:cTn>
                              </p:par>
                            </p:childTnLst>
                          </p:cTn>
                        </p:par>
                        <p:par>
                          <p:cTn id="707" fill="hold">
                            <p:stCondLst>
                              <p:cond delay="4000"/>
                            </p:stCondLst>
                            <p:childTnLst>
                              <p:par>
                                <p:cTn id="708" presetID="10" presetClass="entr" presetSubtype="0" fill="hold" grpId="0" nodeType="afterEffect">
                                  <p:stCondLst>
                                    <p:cond delay="0"/>
                                  </p:stCondLst>
                                  <p:childTnLst>
                                    <p:set>
                                      <p:cBhvr>
                                        <p:cTn id="709" dur="1" fill="hold">
                                          <p:stCondLst>
                                            <p:cond delay="0"/>
                                          </p:stCondLst>
                                        </p:cTn>
                                        <p:tgtEl>
                                          <p:spTgt spid="137"/>
                                        </p:tgtEl>
                                        <p:attrNameLst>
                                          <p:attrName>style.visibility</p:attrName>
                                        </p:attrNameLst>
                                      </p:cBhvr>
                                      <p:to>
                                        <p:strVal val="visible"/>
                                      </p:to>
                                    </p:set>
                                    <p:animEffect transition="in" filter="fade">
                                      <p:cBhvr>
                                        <p:cTn id="710" dur="750"/>
                                        <p:tgtEl>
                                          <p:spTgt spid="137"/>
                                        </p:tgtEl>
                                      </p:cBhvr>
                                    </p:animEffect>
                                  </p:childTnLst>
                                </p:cTn>
                              </p:par>
                              <p:par>
                                <p:cTn id="711" presetID="2" presetClass="entr" presetSubtype="4" decel="100000" fill="hold" grpId="1" nodeType="withEffect">
                                  <p:stCondLst>
                                    <p:cond delay="0"/>
                                  </p:stCondLst>
                                  <p:childTnLst>
                                    <p:set>
                                      <p:cBhvr>
                                        <p:cTn id="712" dur="1" fill="hold">
                                          <p:stCondLst>
                                            <p:cond delay="0"/>
                                          </p:stCondLst>
                                        </p:cTn>
                                        <p:tgtEl>
                                          <p:spTgt spid="137"/>
                                        </p:tgtEl>
                                        <p:attrNameLst>
                                          <p:attrName>style.visibility</p:attrName>
                                        </p:attrNameLst>
                                      </p:cBhvr>
                                      <p:to>
                                        <p:strVal val="visible"/>
                                      </p:to>
                                    </p:set>
                                    <p:anim calcmode="lin" valueType="num">
                                      <p:cBhvr additive="base">
                                        <p:cTn id="713" dur="1000" fill="hold"/>
                                        <p:tgtEl>
                                          <p:spTgt spid="137"/>
                                        </p:tgtEl>
                                        <p:attrNameLst>
                                          <p:attrName>ppt_x</p:attrName>
                                        </p:attrNameLst>
                                      </p:cBhvr>
                                      <p:tavLst>
                                        <p:tav tm="0">
                                          <p:val>
                                            <p:strVal val="#ppt_x"/>
                                          </p:val>
                                        </p:tav>
                                        <p:tav tm="100000">
                                          <p:val>
                                            <p:strVal val="#ppt_x"/>
                                          </p:val>
                                        </p:tav>
                                      </p:tavLst>
                                    </p:anim>
                                    <p:anim calcmode="lin" valueType="num">
                                      <p:cBhvr additive="base">
                                        <p:cTn id="714" dur="1000" fill="hold"/>
                                        <p:tgtEl>
                                          <p:spTgt spid="137"/>
                                        </p:tgtEl>
                                        <p:attrNameLst>
                                          <p:attrName>ppt_y</p:attrName>
                                        </p:attrNameLst>
                                      </p:cBhvr>
                                      <p:tavLst>
                                        <p:tav tm="0">
                                          <p:val>
                                            <p:strVal val="1+#ppt_h/2"/>
                                          </p:val>
                                        </p:tav>
                                        <p:tav tm="100000">
                                          <p:val>
                                            <p:strVal val="#ppt_y"/>
                                          </p:val>
                                        </p:tav>
                                      </p:tavLst>
                                    </p:anim>
                                  </p:childTnLst>
                                </p:cTn>
                              </p:par>
                            </p:childTnLst>
                          </p:cTn>
                        </p:par>
                        <p:par>
                          <p:cTn id="715" fill="hold">
                            <p:stCondLst>
                              <p:cond delay="5000"/>
                            </p:stCondLst>
                            <p:childTnLst>
                              <p:par>
                                <p:cTn id="716" presetID="21" presetClass="entr" presetSubtype="1" fill="hold" nodeType="afterEffect">
                                  <p:stCondLst>
                                    <p:cond delay="0"/>
                                  </p:stCondLst>
                                  <p:childTnLst>
                                    <p:set>
                                      <p:cBhvr>
                                        <p:cTn id="717" dur="1" fill="hold">
                                          <p:stCondLst>
                                            <p:cond delay="0"/>
                                          </p:stCondLst>
                                        </p:cTn>
                                        <p:tgtEl>
                                          <p:spTgt spid="134"/>
                                        </p:tgtEl>
                                        <p:attrNameLst>
                                          <p:attrName>style.visibility</p:attrName>
                                        </p:attrNameLst>
                                      </p:cBhvr>
                                      <p:to>
                                        <p:strVal val="visible"/>
                                      </p:to>
                                    </p:set>
                                    <p:animEffect transition="in" filter="wheel(1)">
                                      <p:cBhvr>
                                        <p:cTn id="718" dur="1500"/>
                                        <p:tgtEl>
                                          <p:spTgt spid="134"/>
                                        </p:tgtEl>
                                      </p:cBhvr>
                                    </p:animEffect>
                                  </p:childTnLst>
                                </p:cTn>
                              </p:par>
                              <p:par>
                                <p:cTn id="719" presetID="16" presetClass="entr" presetSubtype="37" fill="hold" nodeType="withEffect">
                                  <p:stCondLst>
                                    <p:cond delay="0"/>
                                  </p:stCondLst>
                                  <p:childTnLst>
                                    <p:set>
                                      <p:cBhvr>
                                        <p:cTn id="720" dur="1" fill="hold">
                                          <p:stCondLst>
                                            <p:cond delay="0"/>
                                          </p:stCondLst>
                                        </p:cTn>
                                        <p:tgtEl>
                                          <p:spTgt spid="138"/>
                                        </p:tgtEl>
                                        <p:attrNameLst>
                                          <p:attrName>style.visibility</p:attrName>
                                        </p:attrNameLst>
                                      </p:cBhvr>
                                      <p:to>
                                        <p:strVal val="visible"/>
                                      </p:to>
                                    </p:set>
                                    <p:animEffect transition="in" filter="barn(outVertical)">
                                      <p:cBhvr>
                                        <p:cTn id="721" dur="500"/>
                                        <p:tgtEl>
                                          <p:spTgt spid="138"/>
                                        </p:tgtEl>
                                      </p:cBhvr>
                                    </p:animEffect>
                                  </p:childTnLst>
                                </p:cTn>
                              </p:par>
                              <p:par>
                                <p:cTn id="722" presetID="42" presetClass="entr" presetSubtype="0" fill="hold" grpId="0" nodeType="withEffect">
                                  <p:stCondLst>
                                    <p:cond delay="500"/>
                                  </p:stCondLst>
                                  <p:childTnLst>
                                    <p:set>
                                      <p:cBhvr>
                                        <p:cTn id="723" dur="1" fill="hold">
                                          <p:stCondLst>
                                            <p:cond delay="0"/>
                                          </p:stCondLst>
                                        </p:cTn>
                                        <p:tgtEl>
                                          <p:spTgt spid="162"/>
                                        </p:tgtEl>
                                        <p:attrNameLst>
                                          <p:attrName>style.visibility</p:attrName>
                                        </p:attrNameLst>
                                      </p:cBhvr>
                                      <p:to>
                                        <p:strVal val="visible"/>
                                      </p:to>
                                    </p:set>
                                    <p:animEffect transition="in" filter="fade">
                                      <p:cBhvr>
                                        <p:cTn id="724" dur="1000"/>
                                        <p:tgtEl>
                                          <p:spTgt spid="162"/>
                                        </p:tgtEl>
                                      </p:cBhvr>
                                    </p:animEffect>
                                    <p:anim calcmode="lin" valueType="num">
                                      <p:cBhvr>
                                        <p:cTn id="725" dur="1000" fill="hold"/>
                                        <p:tgtEl>
                                          <p:spTgt spid="162"/>
                                        </p:tgtEl>
                                        <p:attrNameLst>
                                          <p:attrName>ppt_x</p:attrName>
                                        </p:attrNameLst>
                                      </p:cBhvr>
                                      <p:tavLst>
                                        <p:tav tm="0">
                                          <p:val>
                                            <p:strVal val="#ppt_x"/>
                                          </p:val>
                                        </p:tav>
                                        <p:tav tm="100000">
                                          <p:val>
                                            <p:strVal val="#ppt_x"/>
                                          </p:val>
                                        </p:tav>
                                      </p:tavLst>
                                    </p:anim>
                                    <p:anim calcmode="lin" valueType="num">
                                      <p:cBhvr>
                                        <p:cTn id="726" dur="1000" fill="hold"/>
                                        <p:tgtEl>
                                          <p:spTgt spid="162"/>
                                        </p:tgtEl>
                                        <p:attrNameLst>
                                          <p:attrName>ppt_y</p:attrName>
                                        </p:attrNameLst>
                                      </p:cBhvr>
                                      <p:tavLst>
                                        <p:tav tm="0">
                                          <p:val>
                                            <p:strVal val="#ppt_y+.1"/>
                                          </p:val>
                                        </p:tav>
                                        <p:tav tm="100000">
                                          <p:val>
                                            <p:strVal val="#ppt_y"/>
                                          </p:val>
                                        </p:tav>
                                      </p:tavLst>
                                    </p:anim>
                                  </p:childTnLst>
                                </p:cTn>
                              </p:par>
                              <p:par>
                                <p:cTn id="727" presetID="47" presetClass="entr" presetSubtype="0" fill="hold" grpId="0" nodeType="withEffect">
                                  <p:stCondLst>
                                    <p:cond delay="500"/>
                                  </p:stCondLst>
                                  <p:childTnLst>
                                    <p:set>
                                      <p:cBhvr>
                                        <p:cTn id="728" dur="1" fill="hold">
                                          <p:stCondLst>
                                            <p:cond delay="0"/>
                                          </p:stCondLst>
                                        </p:cTn>
                                        <p:tgtEl>
                                          <p:spTgt spid="139"/>
                                        </p:tgtEl>
                                        <p:attrNameLst>
                                          <p:attrName>style.visibility</p:attrName>
                                        </p:attrNameLst>
                                      </p:cBhvr>
                                      <p:to>
                                        <p:strVal val="visible"/>
                                      </p:to>
                                    </p:set>
                                    <p:animEffect transition="in" filter="fade">
                                      <p:cBhvr>
                                        <p:cTn id="729" dur="1000"/>
                                        <p:tgtEl>
                                          <p:spTgt spid="139"/>
                                        </p:tgtEl>
                                      </p:cBhvr>
                                    </p:animEffect>
                                    <p:anim calcmode="lin" valueType="num">
                                      <p:cBhvr>
                                        <p:cTn id="730" dur="1000" fill="hold"/>
                                        <p:tgtEl>
                                          <p:spTgt spid="139"/>
                                        </p:tgtEl>
                                        <p:attrNameLst>
                                          <p:attrName>ppt_x</p:attrName>
                                        </p:attrNameLst>
                                      </p:cBhvr>
                                      <p:tavLst>
                                        <p:tav tm="0">
                                          <p:val>
                                            <p:strVal val="#ppt_x"/>
                                          </p:val>
                                        </p:tav>
                                        <p:tav tm="100000">
                                          <p:val>
                                            <p:strVal val="#ppt_x"/>
                                          </p:val>
                                        </p:tav>
                                      </p:tavLst>
                                    </p:anim>
                                    <p:anim calcmode="lin" valueType="num">
                                      <p:cBhvr>
                                        <p:cTn id="731" dur="1000" fill="hold"/>
                                        <p:tgtEl>
                                          <p:spTgt spid="139"/>
                                        </p:tgtEl>
                                        <p:attrNameLst>
                                          <p:attrName>ppt_y</p:attrName>
                                        </p:attrNameLst>
                                      </p:cBhvr>
                                      <p:tavLst>
                                        <p:tav tm="0">
                                          <p:val>
                                            <p:strVal val="#ppt_y-.1"/>
                                          </p:val>
                                        </p:tav>
                                        <p:tav tm="100000">
                                          <p:val>
                                            <p:strVal val="#ppt_y"/>
                                          </p:val>
                                        </p:tav>
                                      </p:tavLst>
                                    </p:anim>
                                  </p:childTnLst>
                                </p:cTn>
                              </p:par>
                            </p:childTnLst>
                          </p:cTn>
                        </p:par>
                        <p:par>
                          <p:cTn id="732" fill="hold">
                            <p:stCondLst>
                              <p:cond delay="6500"/>
                            </p:stCondLst>
                            <p:childTnLst>
                              <p:par>
                                <p:cTn id="733" presetID="10" presetClass="entr" presetSubtype="0" fill="hold" grpId="0" nodeType="afterEffect">
                                  <p:stCondLst>
                                    <p:cond delay="0"/>
                                  </p:stCondLst>
                                  <p:childTnLst>
                                    <p:set>
                                      <p:cBhvr>
                                        <p:cTn id="734" dur="1" fill="hold">
                                          <p:stCondLst>
                                            <p:cond delay="0"/>
                                          </p:stCondLst>
                                        </p:cTn>
                                        <p:tgtEl>
                                          <p:spTgt spid="146"/>
                                        </p:tgtEl>
                                        <p:attrNameLst>
                                          <p:attrName>style.visibility</p:attrName>
                                        </p:attrNameLst>
                                      </p:cBhvr>
                                      <p:to>
                                        <p:strVal val="visible"/>
                                      </p:to>
                                    </p:set>
                                    <p:animEffect transition="in" filter="fade">
                                      <p:cBhvr>
                                        <p:cTn id="735" dur="750"/>
                                        <p:tgtEl>
                                          <p:spTgt spid="146"/>
                                        </p:tgtEl>
                                      </p:cBhvr>
                                    </p:animEffect>
                                  </p:childTnLst>
                                </p:cTn>
                              </p:par>
                              <p:par>
                                <p:cTn id="736" presetID="2" presetClass="entr" presetSubtype="4" decel="100000" fill="hold" grpId="1" nodeType="withEffect">
                                  <p:stCondLst>
                                    <p:cond delay="0"/>
                                  </p:stCondLst>
                                  <p:childTnLst>
                                    <p:set>
                                      <p:cBhvr>
                                        <p:cTn id="737" dur="1" fill="hold">
                                          <p:stCondLst>
                                            <p:cond delay="0"/>
                                          </p:stCondLst>
                                        </p:cTn>
                                        <p:tgtEl>
                                          <p:spTgt spid="146"/>
                                        </p:tgtEl>
                                        <p:attrNameLst>
                                          <p:attrName>style.visibility</p:attrName>
                                        </p:attrNameLst>
                                      </p:cBhvr>
                                      <p:to>
                                        <p:strVal val="visible"/>
                                      </p:to>
                                    </p:set>
                                    <p:anim calcmode="lin" valueType="num">
                                      <p:cBhvr additive="base">
                                        <p:cTn id="738" dur="1000" fill="hold"/>
                                        <p:tgtEl>
                                          <p:spTgt spid="146"/>
                                        </p:tgtEl>
                                        <p:attrNameLst>
                                          <p:attrName>ppt_x</p:attrName>
                                        </p:attrNameLst>
                                      </p:cBhvr>
                                      <p:tavLst>
                                        <p:tav tm="0">
                                          <p:val>
                                            <p:strVal val="#ppt_x"/>
                                          </p:val>
                                        </p:tav>
                                        <p:tav tm="100000">
                                          <p:val>
                                            <p:strVal val="#ppt_x"/>
                                          </p:val>
                                        </p:tav>
                                      </p:tavLst>
                                    </p:anim>
                                    <p:anim calcmode="lin" valueType="num">
                                      <p:cBhvr additive="base">
                                        <p:cTn id="739" dur="1000" fill="hold"/>
                                        <p:tgtEl>
                                          <p:spTgt spid="146"/>
                                        </p:tgtEl>
                                        <p:attrNameLst>
                                          <p:attrName>ppt_y</p:attrName>
                                        </p:attrNameLst>
                                      </p:cBhvr>
                                      <p:tavLst>
                                        <p:tav tm="0">
                                          <p:val>
                                            <p:strVal val="1+#ppt_h/2"/>
                                          </p:val>
                                        </p:tav>
                                        <p:tav tm="100000">
                                          <p:val>
                                            <p:strVal val="#ppt_y"/>
                                          </p:val>
                                        </p:tav>
                                      </p:tavLst>
                                    </p:anim>
                                  </p:childTnLst>
                                </p:cTn>
                              </p:par>
                            </p:childTnLst>
                          </p:cTn>
                        </p:par>
                        <p:par>
                          <p:cTn id="740" fill="hold">
                            <p:stCondLst>
                              <p:cond delay="7500"/>
                            </p:stCondLst>
                            <p:childTnLst>
                              <p:par>
                                <p:cTn id="741" presetID="21" presetClass="entr" presetSubtype="1" fill="hold" nodeType="afterEffect">
                                  <p:stCondLst>
                                    <p:cond delay="0"/>
                                  </p:stCondLst>
                                  <p:childTnLst>
                                    <p:set>
                                      <p:cBhvr>
                                        <p:cTn id="742" dur="1" fill="hold">
                                          <p:stCondLst>
                                            <p:cond delay="0"/>
                                          </p:stCondLst>
                                        </p:cTn>
                                        <p:tgtEl>
                                          <p:spTgt spid="143"/>
                                        </p:tgtEl>
                                        <p:attrNameLst>
                                          <p:attrName>style.visibility</p:attrName>
                                        </p:attrNameLst>
                                      </p:cBhvr>
                                      <p:to>
                                        <p:strVal val="visible"/>
                                      </p:to>
                                    </p:set>
                                    <p:animEffect transition="in" filter="wheel(1)">
                                      <p:cBhvr>
                                        <p:cTn id="743" dur="1500"/>
                                        <p:tgtEl>
                                          <p:spTgt spid="143"/>
                                        </p:tgtEl>
                                      </p:cBhvr>
                                    </p:animEffect>
                                  </p:childTnLst>
                                </p:cTn>
                              </p:par>
                              <p:par>
                                <p:cTn id="744" presetID="16" presetClass="entr" presetSubtype="37" fill="hold" nodeType="withEffect">
                                  <p:stCondLst>
                                    <p:cond delay="0"/>
                                  </p:stCondLst>
                                  <p:childTnLst>
                                    <p:set>
                                      <p:cBhvr>
                                        <p:cTn id="745" dur="1" fill="hold">
                                          <p:stCondLst>
                                            <p:cond delay="0"/>
                                          </p:stCondLst>
                                        </p:cTn>
                                        <p:tgtEl>
                                          <p:spTgt spid="147"/>
                                        </p:tgtEl>
                                        <p:attrNameLst>
                                          <p:attrName>style.visibility</p:attrName>
                                        </p:attrNameLst>
                                      </p:cBhvr>
                                      <p:to>
                                        <p:strVal val="visible"/>
                                      </p:to>
                                    </p:set>
                                    <p:animEffect transition="in" filter="barn(outVertical)">
                                      <p:cBhvr>
                                        <p:cTn id="746" dur="500"/>
                                        <p:tgtEl>
                                          <p:spTgt spid="147"/>
                                        </p:tgtEl>
                                      </p:cBhvr>
                                    </p:animEffect>
                                  </p:childTnLst>
                                </p:cTn>
                              </p:par>
                              <p:par>
                                <p:cTn id="747" presetID="42" presetClass="entr" presetSubtype="0" fill="hold" grpId="0" nodeType="withEffect">
                                  <p:stCondLst>
                                    <p:cond delay="500"/>
                                  </p:stCondLst>
                                  <p:childTnLst>
                                    <p:set>
                                      <p:cBhvr>
                                        <p:cTn id="748" dur="1" fill="hold">
                                          <p:stCondLst>
                                            <p:cond delay="0"/>
                                          </p:stCondLst>
                                        </p:cTn>
                                        <p:tgtEl>
                                          <p:spTgt spid="163"/>
                                        </p:tgtEl>
                                        <p:attrNameLst>
                                          <p:attrName>style.visibility</p:attrName>
                                        </p:attrNameLst>
                                      </p:cBhvr>
                                      <p:to>
                                        <p:strVal val="visible"/>
                                      </p:to>
                                    </p:set>
                                    <p:animEffect transition="in" filter="fade">
                                      <p:cBhvr>
                                        <p:cTn id="749" dur="1000"/>
                                        <p:tgtEl>
                                          <p:spTgt spid="163"/>
                                        </p:tgtEl>
                                      </p:cBhvr>
                                    </p:animEffect>
                                    <p:anim calcmode="lin" valueType="num">
                                      <p:cBhvr>
                                        <p:cTn id="750" dur="1000" fill="hold"/>
                                        <p:tgtEl>
                                          <p:spTgt spid="163"/>
                                        </p:tgtEl>
                                        <p:attrNameLst>
                                          <p:attrName>ppt_x</p:attrName>
                                        </p:attrNameLst>
                                      </p:cBhvr>
                                      <p:tavLst>
                                        <p:tav tm="0">
                                          <p:val>
                                            <p:strVal val="#ppt_x"/>
                                          </p:val>
                                        </p:tav>
                                        <p:tav tm="100000">
                                          <p:val>
                                            <p:strVal val="#ppt_x"/>
                                          </p:val>
                                        </p:tav>
                                      </p:tavLst>
                                    </p:anim>
                                    <p:anim calcmode="lin" valueType="num">
                                      <p:cBhvr>
                                        <p:cTn id="751" dur="1000" fill="hold"/>
                                        <p:tgtEl>
                                          <p:spTgt spid="163"/>
                                        </p:tgtEl>
                                        <p:attrNameLst>
                                          <p:attrName>ppt_y</p:attrName>
                                        </p:attrNameLst>
                                      </p:cBhvr>
                                      <p:tavLst>
                                        <p:tav tm="0">
                                          <p:val>
                                            <p:strVal val="#ppt_y+.1"/>
                                          </p:val>
                                        </p:tav>
                                        <p:tav tm="100000">
                                          <p:val>
                                            <p:strVal val="#ppt_y"/>
                                          </p:val>
                                        </p:tav>
                                      </p:tavLst>
                                    </p:anim>
                                  </p:childTnLst>
                                </p:cTn>
                              </p:par>
                              <p:par>
                                <p:cTn id="752" presetID="47" presetClass="entr" presetSubtype="0" fill="hold" grpId="0" nodeType="withEffect">
                                  <p:stCondLst>
                                    <p:cond delay="500"/>
                                  </p:stCondLst>
                                  <p:childTnLst>
                                    <p:set>
                                      <p:cBhvr>
                                        <p:cTn id="753" dur="1" fill="hold">
                                          <p:stCondLst>
                                            <p:cond delay="0"/>
                                          </p:stCondLst>
                                        </p:cTn>
                                        <p:tgtEl>
                                          <p:spTgt spid="148"/>
                                        </p:tgtEl>
                                        <p:attrNameLst>
                                          <p:attrName>style.visibility</p:attrName>
                                        </p:attrNameLst>
                                      </p:cBhvr>
                                      <p:to>
                                        <p:strVal val="visible"/>
                                      </p:to>
                                    </p:set>
                                    <p:animEffect transition="in" filter="fade">
                                      <p:cBhvr>
                                        <p:cTn id="754" dur="1000"/>
                                        <p:tgtEl>
                                          <p:spTgt spid="148"/>
                                        </p:tgtEl>
                                      </p:cBhvr>
                                    </p:animEffect>
                                    <p:anim calcmode="lin" valueType="num">
                                      <p:cBhvr>
                                        <p:cTn id="755" dur="1000" fill="hold"/>
                                        <p:tgtEl>
                                          <p:spTgt spid="148"/>
                                        </p:tgtEl>
                                        <p:attrNameLst>
                                          <p:attrName>ppt_x</p:attrName>
                                        </p:attrNameLst>
                                      </p:cBhvr>
                                      <p:tavLst>
                                        <p:tav tm="0">
                                          <p:val>
                                            <p:strVal val="#ppt_x"/>
                                          </p:val>
                                        </p:tav>
                                        <p:tav tm="100000">
                                          <p:val>
                                            <p:strVal val="#ppt_x"/>
                                          </p:val>
                                        </p:tav>
                                      </p:tavLst>
                                    </p:anim>
                                    <p:anim calcmode="lin" valueType="num">
                                      <p:cBhvr>
                                        <p:cTn id="756" dur="1000" fill="hold"/>
                                        <p:tgtEl>
                                          <p:spTgt spid="148"/>
                                        </p:tgtEl>
                                        <p:attrNameLst>
                                          <p:attrName>ppt_y</p:attrName>
                                        </p:attrNameLst>
                                      </p:cBhvr>
                                      <p:tavLst>
                                        <p:tav tm="0">
                                          <p:val>
                                            <p:strVal val="#ppt_y-.1"/>
                                          </p:val>
                                        </p:tav>
                                        <p:tav tm="100000">
                                          <p:val>
                                            <p:strVal val="#ppt_y"/>
                                          </p:val>
                                        </p:tav>
                                      </p:tavLst>
                                    </p:anim>
                                  </p:childTnLst>
                                </p:cTn>
                              </p:par>
                            </p:childTnLst>
                          </p:cTn>
                        </p:par>
                        <p:par>
                          <p:cTn id="757" fill="hold">
                            <p:stCondLst>
                              <p:cond delay="9000"/>
                            </p:stCondLst>
                            <p:childTnLst>
                              <p:par>
                                <p:cTn id="758" presetID="10" presetClass="entr" presetSubtype="0" fill="hold" grpId="0" nodeType="afterEffect">
                                  <p:stCondLst>
                                    <p:cond delay="0"/>
                                  </p:stCondLst>
                                  <p:childTnLst>
                                    <p:set>
                                      <p:cBhvr>
                                        <p:cTn id="759" dur="1" fill="hold">
                                          <p:stCondLst>
                                            <p:cond delay="0"/>
                                          </p:stCondLst>
                                        </p:cTn>
                                        <p:tgtEl>
                                          <p:spTgt spid="155"/>
                                        </p:tgtEl>
                                        <p:attrNameLst>
                                          <p:attrName>style.visibility</p:attrName>
                                        </p:attrNameLst>
                                      </p:cBhvr>
                                      <p:to>
                                        <p:strVal val="visible"/>
                                      </p:to>
                                    </p:set>
                                    <p:animEffect transition="in" filter="fade">
                                      <p:cBhvr>
                                        <p:cTn id="760" dur="750"/>
                                        <p:tgtEl>
                                          <p:spTgt spid="155"/>
                                        </p:tgtEl>
                                      </p:cBhvr>
                                    </p:animEffect>
                                  </p:childTnLst>
                                </p:cTn>
                              </p:par>
                              <p:par>
                                <p:cTn id="761" presetID="2" presetClass="entr" presetSubtype="4" decel="100000" fill="hold" grpId="1" nodeType="withEffect">
                                  <p:stCondLst>
                                    <p:cond delay="0"/>
                                  </p:stCondLst>
                                  <p:childTnLst>
                                    <p:set>
                                      <p:cBhvr>
                                        <p:cTn id="762" dur="1" fill="hold">
                                          <p:stCondLst>
                                            <p:cond delay="0"/>
                                          </p:stCondLst>
                                        </p:cTn>
                                        <p:tgtEl>
                                          <p:spTgt spid="155"/>
                                        </p:tgtEl>
                                        <p:attrNameLst>
                                          <p:attrName>style.visibility</p:attrName>
                                        </p:attrNameLst>
                                      </p:cBhvr>
                                      <p:to>
                                        <p:strVal val="visible"/>
                                      </p:to>
                                    </p:set>
                                    <p:anim calcmode="lin" valueType="num">
                                      <p:cBhvr additive="base">
                                        <p:cTn id="763" dur="1000" fill="hold"/>
                                        <p:tgtEl>
                                          <p:spTgt spid="155"/>
                                        </p:tgtEl>
                                        <p:attrNameLst>
                                          <p:attrName>ppt_x</p:attrName>
                                        </p:attrNameLst>
                                      </p:cBhvr>
                                      <p:tavLst>
                                        <p:tav tm="0">
                                          <p:val>
                                            <p:strVal val="#ppt_x"/>
                                          </p:val>
                                        </p:tav>
                                        <p:tav tm="100000">
                                          <p:val>
                                            <p:strVal val="#ppt_x"/>
                                          </p:val>
                                        </p:tav>
                                      </p:tavLst>
                                    </p:anim>
                                    <p:anim calcmode="lin" valueType="num">
                                      <p:cBhvr additive="base">
                                        <p:cTn id="764" dur="1000" fill="hold"/>
                                        <p:tgtEl>
                                          <p:spTgt spid="155"/>
                                        </p:tgtEl>
                                        <p:attrNameLst>
                                          <p:attrName>ppt_y</p:attrName>
                                        </p:attrNameLst>
                                      </p:cBhvr>
                                      <p:tavLst>
                                        <p:tav tm="0">
                                          <p:val>
                                            <p:strVal val="1+#ppt_h/2"/>
                                          </p:val>
                                        </p:tav>
                                        <p:tav tm="100000">
                                          <p:val>
                                            <p:strVal val="#ppt_y"/>
                                          </p:val>
                                        </p:tav>
                                      </p:tavLst>
                                    </p:anim>
                                  </p:childTnLst>
                                </p:cTn>
                              </p:par>
                            </p:childTnLst>
                          </p:cTn>
                        </p:par>
                        <p:par>
                          <p:cTn id="765" fill="hold">
                            <p:stCondLst>
                              <p:cond delay="10000"/>
                            </p:stCondLst>
                            <p:childTnLst>
                              <p:par>
                                <p:cTn id="766" presetID="21" presetClass="entr" presetSubtype="1" fill="hold" nodeType="afterEffect">
                                  <p:stCondLst>
                                    <p:cond delay="0"/>
                                  </p:stCondLst>
                                  <p:childTnLst>
                                    <p:set>
                                      <p:cBhvr>
                                        <p:cTn id="767" dur="1" fill="hold">
                                          <p:stCondLst>
                                            <p:cond delay="0"/>
                                          </p:stCondLst>
                                        </p:cTn>
                                        <p:tgtEl>
                                          <p:spTgt spid="152"/>
                                        </p:tgtEl>
                                        <p:attrNameLst>
                                          <p:attrName>style.visibility</p:attrName>
                                        </p:attrNameLst>
                                      </p:cBhvr>
                                      <p:to>
                                        <p:strVal val="visible"/>
                                      </p:to>
                                    </p:set>
                                    <p:animEffect transition="in" filter="wheel(1)">
                                      <p:cBhvr>
                                        <p:cTn id="768" dur="1500"/>
                                        <p:tgtEl>
                                          <p:spTgt spid="152"/>
                                        </p:tgtEl>
                                      </p:cBhvr>
                                    </p:animEffect>
                                  </p:childTnLst>
                                </p:cTn>
                              </p:par>
                              <p:par>
                                <p:cTn id="769" presetID="16" presetClass="entr" presetSubtype="37" fill="hold" nodeType="withEffect">
                                  <p:stCondLst>
                                    <p:cond delay="0"/>
                                  </p:stCondLst>
                                  <p:childTnLst>
                                    <p:set>
                                      <p:cBhvr>
                                        <p:cTn id="770" dur="1" fill="hold">
                                          <p:stCondLst>
                                            <p:cond delay="0"/>
                                          </p:stCondLst>
                                        </p:cTn>
                                        <p:tgtEl>
                                          <p:spTgt spid="156"/>
                                        </p:tgtEl>
                                        <p:attrNameLst>
                                          <p:attrName>style.visibility</p:attrName>
                                        </p:attrNameLst>
                                      </p:cBhvr>
                                      <p:to>
                                        <p:strVal val="visible"/>
                                      </p:to>
                                    </p:set>
                                    <p:animEffect transition="in" filter="barn(outVertical)">
                                      <p:cBhvr>
                                        <p:cTn id="771" dur="500"/>
                                        <p:tgtEl>
                                          <p:spTgt spid="156"/>
                                        </p:tgtEl>
                                      </p:cBhvr>
                                    </p:animEffect>
                                  </p:childTnLst>
                                </p:cTn>
                              </p:par>
                              <p:par>
                                <p:cTn id="772" presetID="42" presetClass="entr" presetSubtype="0" fill="hold" grpId="0" nodeType="withEffect">
                                  <p:stCondLst>
                                    <p:cond delay="500"/>
                                  </p:stCondLst>
                                  <p:childTnLst>
                                    <p:set>
                                      <p:cBhvr>
                                        <p:cTn id="773" dur="1" fill="hold">
                                          <p:stCondLst>
                                            <p:cond delay="0"/>
                                          </p:stCondLst>
                                        </p:cTn>
                                        <p:tgtEl>
                                          <p:spTgt spid="164"/>
                                        </p:tgtEl>
                                        <p:attrNameLst>
                                          <p:attrName>style.visibility</p:attrName>
                                        </p:attrNameLst>
                                      </p:cBhvr>
                                      <p:to>
                                        <p:strVal val="visible"/>
                                      </p:to>
                                    </p:set>
                                    <p:animEffect transition="in" filter="fade">
                                      <p:cBhvr>
                                        <p:cTn id="774" dur="1000"/>
                                        <p:tgtEl>
                                          <p:spTgt spid="164"/>
                                        </p:tgtEl>
                                      </p:cBhvr>
                                    </p:animEffect>
                                    <p:anim calcmode="lin" valueType="num">
                                      <p:cBhvr>
                                        <p:cTn id="775" dur="1000" fill="hold"/>
                                        <p:tgtEl>
                                          <p:spTgt spid="164"/>
                                        </p:tgtEl>
                                        <p:attrNameLst>
                                          <p:attrName>ppt_x</p:attrName>
                                        </p:attrNameLst>
                                      </p:cBhvr>
                                      <p:tavLst>
                                        <p:tav tm="0">
                                          <p:val>
                                            <p:strVal val="#ppt_x"/>
                                          </p:val>
                                        </p:tav>
                                        <p:tav tm="100000">
                                          <p:val>
                                            <p:strVal val="#ppt_x"/>
                                          </p:val>
                                        </p:tav>
                                      </p:tavLst>
                                    </p:anim>
                                    <p:anim calcmode="lin" valueType="num">
                                      <p:cBhvr>
                                        <p:cTn id="776" dur="1000" fill="hold"/>
                                        <p:tgtEl>
                                          <p:spTgt spid="164"/>
                                        </p:tgtEl>
                                        <p:attrNameLst>
                                          <p:attrName>ppt_y</p:attrName>
                                        </p:attrNameLst>
                                      </p:cBhvr>
                                      <p:tavLst>
                                        <p:tav tm="0">
                                          <p:val>
                                            <p:strVal val="#ppt_y+.1"/>
                                          </p:val>
                                        </p:tav>
                                        <p:tav tm="100000">
                                          <p:val>
                                            <p:strVal val="#ppt_y"/>
                                          </p:val>
                                        </p:tav>
                                      </p:tavLst>
                                    </p:anim>
                                  </p:childTnLst>
                                </p:cTn>
                              </p:par>
                              <p:par>
                                <p:cTn id="777" presetID="47" presetClass="entr" presetSubtype="0" fill="hold" grpId="0" nodeType="withEffect">
                                  <p:stCondLst>
                                    <p:cond delay="500"/>
                                  </p:stCondLst>
                                  <p:childTnLst>
                                    <p:set>
                                      <p:cBhvr>
                                        <p:cTn id="778" dur="1" fill="hold">
                                          <p:stCondLst>
                                            <p:cond delay="0"/>
                                          </p:stCondLst>
                                        </p:cTn>
                                        <p:tgtEl>
                                          <p:spTgt spid="157"/>
                                        </p:tgtEl>
                                        <p:attrNameLst>
                                          <p:attrName>style.visibility</p:attrName>
                                        </p:attrNameLst>
                                      </p:cBhvr>
                                      <p:to>
                                        <p:strVal val="visible"/>
                                      </p:to>
                                    </p:set>
                                    <p:animEffect transition="in" filter="fade">
                                      <p:cBhvr>
                                        <p:cTn id="779" dur="1000"/>
                                        <p:tgtEl>
                                          <p:spTgt spid="157"/>
                                        </p:tgtEl>
                                      </p:cBhvr>
                                    </p:animEffect>
                                    <p:anim calcmode="lin" valueType="num">
                                      <p:cBhvr>
                                        <p:cTn id="780" dur="1000" fill="hold"/>
                                        <p:tgtEl>
                                          <p:spTgt spid="157"/>
                                        </p:tgtEl>
                                        <p:attrNameLst>
                                          <p:attrName>ppt_x</p:attrName>
                                        </p:attrNameLst>
                                      </p:cBhvr>
                                      <p:tavLst>
                                        <p:tav tm="0">
                                          <p:val>
                                            <p:strVal val="#ppt_x"/>
                                          </p:val>
                                        </p:tav>
                                        <p:tav tm="100000">
                                          <p:val>
                                            <p:strVal val="#ppt_x"/>
                                          </p:val>
                                        </p:tav>
                                      </p:tavLst>
                                    </p:anim>
                                    <p:anim calcmode="lin" valueType="num">
                                      <p:cBhvr>
                                        <p:cTn id="781" dur="1000" fill="hold"/>
                                        <p:tgtEl>
                                          <p:spTgt spid="157"/>
                                        </p:tgtEl>
                                        <p:attrNameLst>
                                          <p:attrName>ppt_y</p:attrName>
                                        </p:attrNameLst>
                                      </p:cBhvr>
                                      <p:tavLst>
                                        <p:tav tm="0">
                                          <p:val>
                                            <p:strVal val="#ppt_y-.1"/>
                                          </p:val>
                                        </p:tav>
                                        <p:tav tm="100000">
                                          <p:val>
                                            <p:strVal val="#ppt_y"/>
                                          </p:val>
                                        </p:tav>
                                      </p:tavLst>
                                    </p:anim>
                                  </p:childTnLst>
                                </p:cTn>
                              </p:par>
                              <p:par>
                                <p:cTn id="782" presetID="31" presetClass="entr" presetSubtype="0" fill="hold" nodeType="withEffect">
                                  <p:stCondLst>
                                    <p:cond delay="0"/>
                                  </p:stCondLst>
                                  <p:childTnLst>
                                    <p:set>
                                      <p:cBhvr>
                                        <p:cTn id="783" dur="1" fill="hold">
                                          <p:stCondLst>
                                            <p:cond delay="0"/>
                                          </p:stCondLst>
                                        </p:cTn>
                                        <p:tgtEl>
                                          <p:spTgt spid="168"/>
                                        </p:tgtEl>
                                        <p:attrNameLst>
                                          <p:attrName>style.visibility</p:attrName>
                                        </p:attrNameLst>
                                      </p:cBhvr>
                                      <p:to>
                                        <p:strVal val="visible"/>
                                      </p:to>
                                    </p:set>
                                    <p:anim calcmode="lin" valueType="num">
                                      <p:cBhvr>
                                        <p:cTn id="784" dur="1000" fill="hold"/>
                                        <p:tgtEl>
                                          <p:spTgt spid="168"/>
                                        </p:tgtEl>
                                        <p:attrNameLst>
                                          <p:attrName>ppt_w</p:attrName>
                                        </p:attrNameLst>
                                      </p:cBhvr>
                                      <p:tavLst>
                                        <p:tav tm="0">
                                          <p:val>
                                            <p:fltVal val="0"/>
                                          </p:val>
                                        </p:tav>
                                        <p:tav tm="100000">
                                          <p:val>
                                            <p:strVal val="#ppt_w"/>
                                          </p:val>
                                        </p:tav>
                                      </p:tavLst>
                                    </p:anim>
                                    <p:anim calcmode="lin" valueType="num">
                                      <p:cBhvr>
                                        <p:cTn id="785" dur="1000" fill="hold"/>
                                        <p:tgtEl>
                                          <p:spTgt spid="168"/>
                                        </p:tgtEl>
                                        <p:attrNameLst>
                                          <p:attrName>ppt_h</p:attrName>
                                        </p:attrNameLst>
                                      </p:cBhvr>
                                      <p:tavLst>
                                        <p:tav tm="0">
                                          <p:val>
                                            <p:fltVal val="0"/>
                                          </p:val>
                                        </p:tav>
                                        <p:tav tm="100000">
                                          <p:val>
                                            <p:strVal val="#ppt_h"/>
                                          </p:val>
                                        </p:tav>
                                      </p:tavLst>
                                    </p:anim>
                                    <p:anim calcmode="lin" valueType="num">
                                      <p:cBhvr>
                                        <p:cTn id="786" dur="1000" fill="hold"/>
                                        <p:tgtEl>
                                          <p:spTgt spid="168"/>
                                        </p:tgtEl>
                                        <p:attrNameLst>
                                          <p:attrName>style.rotation</p:attrName>
                                        </p:attrNameLst>
                                      </p:cBhvr>
                                      <p:tavLst>
                                        <p:tav tm="0">
                                          <p:val>
                                            <p:fltVal val="90"/>
                                          </p:val>
                                        </p:tav>
                                        <p:tav tm="100000">
                                          <p:val>
                                            <p:fltVal val="0"/>
                                          </p:val>
                                        </p:tav>
                                      </p:tavLst>
                                    </p:anim>
                                    <p:animEffect transition="in" filter="fade">
                                      <p:cBhvr>
                                        <p:cTn id="787" dur="1000"/>
                                        <p:tgtEl>
                                          <p:spTgt spid="168"/>
                                        </p:tgtEl>
                                      </p:cBhvr>
                                    </p:animEffect>
                                  </p:childTnLst>
                                </p:cTn>
                              </p:par>
                              <p:par>
                                <p:cTn id="788" presetID="10" presetClass="entr" presetSubtype="0" fill="hold" grpId="0" nodeType="withEffect">
                                  <p:stCondLst>
                                    <p:cond delay="250"/>
                                  </p:stCondLst>
                                  <p:childTnLst>
                                    <p:set>
                                      <p:cBhvr>
                                        <p:cTn id="789" dur="1" fill="hold">
                                          <p:stCondLst>
                                            <p:cond delay="0"/>
                                          </p:stCondLst>
                                        </p:cTn>
                                        <p:tgtEl>
                                          <p:spTgt spid="167"/>
                                        </p:tgtEl>
                                        <p:attrNameLst>
                                          <p:attrName>style.visibility</p:attrName>
                                        </p:attrNameLst>
                                      </p:cBhvr>
                                      <p:to>
                                        <p:strVal val="visible"/>
                                      </p:to>
                                    </p:set>
                                    <p:animEffect transition="in" filter="fade">
                                      <p:cBhvr>
                                        <p:cTn id="790" dur="500"/>
                                        <p:tgtEl>
                                          <p:spTgt spid="167"/>
                                        </p:tgtEl>
                                      </p:cBhvr>
                                    </p:animEffect>
                                  </p:childTnLst>
                                </p:cTn>
                              </p:par>
                              <p:par>
                                <p:cTn id="791" presetID="42" presetClass="path" presetSubtype="0" decel="30000" fill="hold" grpId="1" nodeType="withEffect">
                                  <p:stCondLst>
                                    <p:cond delay="250"/>
                                  </p:stCondLst>
                                  <p:childTnLst>
                                    <p:animMotion origin="layout" path="M 4.375E-6 -1.11111E-6 L 0.03372 0.04398 " pathEditMode="relative" rAng="0" ptsTypes="AA">
                                      <p:cBhvr>
                                        <p:cTn id="792" dur="750" spd="-100000" fill="hold"/>
                                        <p:tgtEl>
                                          <p:spTgt spid="167"/>
                                        </p:tgtEl>
                                        <p:attrNameLst>
                                          <p:attrName>ppt_x</p:attrName>
                                          <p:attrName>ppt_y</p:attrName>
                                        </p:attrNameLst>
                                      </p:cBhvr>
                                      <p:rCtr x="1680" y="2199"/>
                                    </p:animMotion>
                                  </p:childTnLst>
                                </p:cTn>
                              </p:par>
                            </p:childTnLst>
                          </p:cTn>
                        </p:par>
                        <p:par>
                          <p:cTn id="793" fill="hold">
                            <p:stCondLst>
                              <p:cond delay="11500"/>
                            </p:stCondLst>
                            <p:childTnLst>
                              <p:par>
                                <p:cTn id="794" presetID="2" presetClass="entr" presetSubtype="4" fill="hold" grpId="0" nodeType="afterEffect">
                                  <p:stCondLst>
                                    <p:cond delay="0"/>
                                  </p:stCondLst>
                                  <p:childTnLst>
                                    <p:set>
                                      <p:cBhvr>
                                        <p:cTn id="795" dur="1" fill="hold">
                                          <p:stCondLst>
                                            <p:cond delay="0"/>
                                          </p:stCondLst>
                                        </p:cTn>
                                        <p:tgtEl>
                                          <p:spTgt spid="169"/>
                                        </p:tgtEl>
                                        <p:attrNameLst>
                                          <p:attrName>style.visibility</p:attrName>
                                        </p:attrNameLst>
                                      </p:cBhvr>
                                      <p:to>
                                        <p:strVal val="visible"/>
                                      </p:to>
                                    </p:set>
                                    <p:anim calcmode="lin" valueType="num">
                                      <p:cBhvr additive="base">
                                        <p:cTn id="796" dur="500" fill="hold"/>
                                        <p:tgtEl>
                                          <p:spTgt spid="169"/>
                                        </p:tgtEl>
                                        <p:attrNameLst>
                                          <p:attrName>ppt_x</p:attrName>
                                        </p:attrNameLst>
                                      </p:cBhvr>
                                      <p:tavLst>
                                        <p:tav tm="0">
                                          <p:val>
                                            <p:strVal val="#ppt_x"/>
                                          </p:val>
                                        </p:tav>
                                        <p:tav tm="100000">
                                          <p:val>
                                            <p:strVal val="#ppt_x"/>
                                          </p:val>
                                        </p:tav>
                                      </p:tavLst>
                                    </p:anim>
                                    <p:anim calcmode="lin" valueType="num">
                                      <p:cBhvr additive="base">
                                        <p:cTn id="797" dur="500" fill="hold"/>
                                        <p:tgtEl>
                                          <p:spTgt spid="169"/>
                                        </p:tgtEl>
                                        <p:attrNameLst>
                                          <p:attrName>ppt_y</p:attrName>
                                        </p:attrNameLst>
                                      </p:cBhvr>
                                      <p:tavLst>
                                        <p:tav tm="0">
                                          <p:val>
                                            <p:strVal val="1+#ppt_h/2"/>
                                          </p:val>
                                        </p:tav>
                                        <p:tav tm="100000">
                                          <p:val>
                                            <p:strVal val="#ppt_y"/>
                                          </p:val>
                                        </p:tav>
                                      </p:tavLst>
                                    </p:anim>
                                  </p:childTnLst>
                                </p:cTn>
                              </p:par>
                            </p:childTnLst>
                          </p:cTn>
                        </p:par>
                        <p:par>
                          <p:cTn id="798" fill="hold">
                            <p:stCondLst>
                              <p:cond delay="12000"/>
                            </p:stCondLst>
                            <p:childTnLst>
                              <p:par>
                                <p:cTn id="799" presetID="21" presetClass="entr" presetSubtype="1" fill="hold" nodeType="afterEffect">
                                  <p:stCondLst>
                                    <p:cond delay="0"/>
                                  </p:stCondLst>
                                  <p:childTnLst>
                                    <p:set>
                                      <p:cBhvr>
                                        <p:cTn id="800" dur="1" fill="hold">
                                          <p:stCondLst>
                                            <p:cond delay="0"/>
                                          </p:stCondLst>
                                        </p:cTn>
                                        <p:tgtEl>
                                          <p:spTgt spid="1026"/>
                                        </p:tgtEl>
                                        <p:attrNameLst>
                                          <p:attrName>style.visibility</p:attrName>
                                        </p:attrNameLst>
                                      </p:cBhvr>
                                      <p:to>
                                        <p:strVal val="visible"/>
                                      </p:to>
                                    </p:set>
                                    <p:animEffect transition="in" filter="wheel(1)">
                                      <p:cBhvr>
                                        <p:cTn id="801"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28" grpId="0" animBg="1"/>
      <p:bldP spid="128" grpId="1" animBg="1"/>
      <p:bldP spid="130" grpId="0"/>
      <p:bldP spid="137" grpId="0" animBg="1"/>
      <p:bldP spid="137" grpId="1" animBg="1"/>
      <p:bldP spid="139" grpId="0"/>
      <p:bldP spid="146" grpId="0" animBg="1"/>
      <p:bldP spid="146" grpId="1" animBg="1"/>
      <p:bldP spid="148" grpId="0"/>
      <p:bldP spid="155" grpId="0" animBg="1"/>
      <p:bldP spid="155" grpId="1" animBg="1"/>
      <p:bldP spid="157" grpId="0"/>
      <p:bldP spid="161" grpId="0"/>
      <p:bldP spid="162" grpId="0"/>
      <p:bldP spid="163" grpId="0"/>
      <p:bldP spid="164" grpId="0"/>
      <p:bldP spid="165" grpId="0"/>
      <p:bldP spid="165" grpId="1"/>
      <p:bldP spid="167" grpId="0"/>
      <p:bldP spid="167" grpId="1"/>
      <p:bldP spid="16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26" name="平行四边形 125"/>
          <p:cNvSpPr/>
          <p:nvPr/>
        </p:nvSpPr>
        <p:spPr>
          <a:xfrm>
            <a:off x="6640279" y="0"/>
            <a:ext cx="3946155" cy="5692462"/>
          </a:xfrm>
          <a:prstGeom prst="parallelogram">
            <a:avLst>
              <a:gd name="adj" fmla="val 93813"/>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7" name="平行四边形 126"/>
          <p:cNvSpPr/>
          <p:nvPr/>
        </p:nvSpPr>
        <p:spPr>
          <a:xfrm>
            <a:off x="6186154" y="4842457"/>
            <a:ext cx="1489656" cy="1983033"/>
          </a:xfrm>
          <a:prstGeom prst="parallelogram">
            <a:avLst>
              <a:gd name="adj" fmla="val 87703"/>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8" name="平行四边形 127"/>
          <p:cNvSpPr/>
          <p:nvPr/>
        </p:nvSpPr>
        <p:spPr>
          <a:xfrm>
            <a:off x="82726" y="2129246"/>
            <a:ext cx="1489656" cy="1983033"/>
          </a:xfrm>
          <a:prstGeom prst="parallelogram">
            <a:avLst>
              <a:gd name="adj" fmla="val 877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9" name="平行四边形 128"/>
          <p:cNvSpPr/>
          <p:nvPr/>
        </p:nvSpPr>
        <p:spPr>
          <a:xfrm>
            <a:off x="160000" y="1856485"/>
            <a:ext cx="1262593" cy="1728073"/>
          </a:xfrm>
          <a:prstGeom prst="parallelogram">
            <a:avLst>
              <a:gd name="adj" fmla="val 877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30" name="椭圆 129"/>
          <p:cNvSpPr/>
          <p:nvPr/>
        </p:nvSpPr>
        <p:spPr>
          <a:xfrm>
            <a:off x="7386885" y="3392488"/>
            <a:ext cx="1004552" cy="1004552"/>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133" name="组合 132"/>
          <p:cNvGrpSpPr/>
          <p:nvPr/>
        </p:nvGrpSpPr>
        <p:grpSpPr>
          <a:xfrm rot="5400000">
            <a:off x="7680573" y="3702305"/>
            <a:ext cx="430212" cy="439738"/>
            <a:chOff x="7146926" y="2851150"/>
            <a:chExt cx="430212" cy="439738"/>
          </a:xfrm>
        </p:grpSpPr>
        <p:sp>
          <p:nvSpPr>
            <p:cNvPr id="134" name="Freeform 346"/>
            <p:cNvSpPr>
              <a:spLocks/>
            </p:cNvSpPr>
            <p:nvPr/>
          </p:nvSpPr>
          <p:spPr bwMode="auto">
            <a:xfrm>
              <a:off x="7348538" y="2851150"/>
              <a:ext cx="228600" cy="227013"/>
            </a:xfrm>
            <a:custGeom>
              <a:avLst/>
              <a:gdLst>
                <a:gd name="T0" fmla="*/ 17 w 67"/>
                <a:gd name="T1" fmla="*/ 66 h 66"/>
                <a:gd name="T2" fmla="*/ 19 w 67"/>
                <a:gd name="T3" fmla="*/ 66 h 66"/>
                <a:gd name="T4" fmla="*/ 32 w 67"/>
                <a:gd name="T5" fmla="*/ 61 h 66"/>
                <a:gd name="T6" fmla="*/ 62 w 67"/>
                <a:gd name="T7" fmla="*/ 31 h 66"/>
                <a:gd name="T8" fmla="*/ 67 w 67"/>
                <a:gd name="T9" fmla="*/ 18 h 66"/>
                <a:gd name="T10" fmla="*/ 62 w 67"/>
                <a:gd name="T11" fmla="*/ 5 h 66"/>
                <a:gd name="T12" fmla="*/ 49 w 67"/>
                <a:gd name="T13" fmla="*/ 0 h 66"/>
                <a:gd name="T14" fmla="*/ 49 w 67"/>
                <a:gd name="T15" fmla="*/ 0 h 66"/>
                <a:gd name="T16" fmla="*/ 36 w 67"/>
                <a:gd name="T17" fmla="*/ 5 h 66"/>
                <a:gd name="T18" fmla="*/ 6 w 67"/>
                <a:gd name="T19" fmla="*/ 35 h 66"/>
                <a:gd name="T20" fmla="*/ 1 w 67"/>
                <a:gd name="T21" fmla="*/ 52 h 66"/>
                <a:gd name="T22" fmla="*/ 4 w 67"/>
                <a:gd name="T23" fmla="*/ 53 h 66"/>
                <a:gd name="T24" fmla="*/ 5 w 67"/>
                <a:gd name="T25" fmla="*/ 51 h 66"/>
                <a:gd name="T26" fmla="*/ 9 w 67"/>
                <a:gd name="T27" fmla="*/ 38 h 66"/>
                <a:gd name="T28" fmla="*/ 39 w 67"/>
                <a:gd name="T29" fmla="*/ 8 h 66"/>
                <a:gd name="T30" fmla="*/ 49 w 67"/>
                <a:gd name="T31" fmla="*/ 4 h 66"/>
                <a:gd name="T32" fmla="*/ 59 w 67"/>
                <a:gd name="T33" fmla="*/ 8 h 66"/>
                <a:gd name="T34" fmla="*/ 63 w 67"/>
                <a:gd name="T35" fmla="*/ 18 h 66"/>
                <a:gd name="T36" fmla="*/ 59 w 67"/>
                <a:gd name="T37" fmla="*/ 28 h 66"/>
                <a:gd name="T38" fmla="*/ 29 w 67"/>
                <a:gd name="T39" fmla="*/ 58 h 66"/>
                <a:gd name="T40" fmla="*/ 17 w 67"/>
                <a:gd name="T41" fmla="*/ 62 h 66"/>
                <a:gd name="T42" fmla="*/ 15 w 67"/>
                <a:gd name="T43" fmla="*/ 64 h 66"/>
                <a:gd name="T44" fmla="*/ 17 w 67"/>
                <a:gd name="T4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6">
                  <a:moveTo>
                    <a:pt x="17" y="66"/>
                  </a:moveTo>
                  <a:cubicBezTo>
                    <a:pt x="18" y="66"/>
                    <a:pt x="18" y="66"/>
                    <a:pt x="19" y="66"/>
                  </a:cubicBezTo>
                  <a:cubicBezTo>
                    <a:pt x="24" y="66"/>
                    <a:pt x="28" y="64"/>
                    <a:pt x="32" y="61"/>
                  </a:cubicBezTo>
                  <a:cubicBezTo>
                    <a:pt x="62" y="31"/>
                    <a:pt x="62" y="31"/>
                    <a:pt x="62" y="31"/>
                  </a:cubicBezTo>
                  <a:cubicBezTo>
                    <a:pt x="65" y="27"/>
                    <a:pt x="67" y="23"/>
                    <a:pt x="67" y="18"/>
                  </a:cubicBezTo>
                  <a:cubicBezTo>
                    <a:pt x="67" y="13"/>
                    <a:pt x="65" y="9"/>
                    <a:pt x="62" y="5"/>
                  </a:cubicBezTo>
                  <a:cubicBezTo>
                    <a:pt x="58" y="2"/>
                    <a:pt x="54" y="0"/>
                    <a:pt x="49" y="0"/>
                  </a:cubicBezTo>
                  <a:cubicBezTo>
                    <a:pt x="49" y="0"/>
                    <a:pt x="49" y="0"/>
                    <a:pt x="49" y="0"/>
                  </a:cubicBezTo>
                  <a:cubicBezTo>
                    <a:pt x="44" y="0"/>
                    <a:pt x="39" y="2"/>
                    <a:pt x="36" y="5"/>
                  </a:cubicBezTo>
                  <a:cubicBezTo>
                    <a:pt x="6" y="35"/>
                    <a:pt x="6" y="35"/>
                    <a:pt x="6" y="35"/>
                  </a:cubicBezTo>
                  <a:cubicBezTo>
                    <a:pt x="2" y="39"/>
                    <a:pt x="0" y="46"/>
                    <a:pt x="1" y="52"/>
                  </a:cubicBezTo>
                  <a:cubicBezTo>
                    <a:pt x="1" y="53"/>
                    <a:pt x="3" y="53"/>
                    <a:pt x="4" y="53"/>
                  </a:cubicBezTo>
                  <a:cubicBezTo>
                    <a:pt x="5" y="53"/>
                    <a:pt x="6" y="52"/>
                    <a:pt x="5" y="51"/>
                  </a:cubicBezTo>
                  <a:cubicBezTo>
                    <a:pt x="4" y="46"/>
                    <a:pt x="6" y="41"/>
                    <a:pt x="9" y="38"/>
                  </a:cubicBezTo>
                  <a:cubicBezTo>
                    <a:pt x="39" y="8"/>
                    <a:pt x="39" y="8"/>
                    <a:pt x="39" y="8"/>
                  </a:cubicBezTo>
                  <a:cubicBezTo>
                    <a:pt x="42" y="6"/>
                    <a:pt x="45" y="4"/>
                    <a:pt x="49" y="4"/>
                  </a:cubicBezTo>
                  <a:cubicBezTo>
                    <a:pt x="53" y="4"/>
                    <a:pt x="56" y="6"/>
                    <a:pt x="59" y="8"/>
                  </a:cubicBezTo>
                  <a:cubicBezTo>
                    <a:pt x="61" y="11"/>
                    <a:pt x="63" y="14"/>
                    <a:pt x="63" y="18"/>
                  </a:cubicBezTo>
                  <a:cubicBezTo>
                    <a:pt x="63" y="22"/>
                    <a:pt x="61" y="25"/>
                    <a:pt x="59" y="28"/>
                  </a:cubicBezTo>
                  <a:cubicBezTo>
                    <a:pt x="29" y="58"/>
                    <a:pt x="29" y="58"/>
                    <a:pt x="29" y="58"/>
                  </a:cubicBezTo>
                  <a:cubicBezTo>
                    <a:pt x="26" y="61"/>
                    <a:pt x="22" y="62"/>
                    <a:pt x="17" y="62"/>
                  </a:cubicBezTo>
                  <a:cubicBezTo>
                    <a:pt x="16" y="62"/>
                    <a:pt x="15" y="62"/>
                    <a:pt x="15" y="64"/>
                  </a:cubicBezTo>
                  <a:cubicBezTo>
                    <a:pt x="15" y="65"/>
                    <a:pt x="16" y="66"/>
                    <a:pt x="17" y="66"/>
                  </a:cubicBezTo>
                  <a:close/>
                </a:path>
              </a:pathLst>
            </a:custGeom>
            <a:solidFill>
              <a:srgbClr val="808184"/>
            </a:solidFill>
            <a:ln w="2857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zh-CN" altLang="en-US">
                <a:latin typeface="造字工房尚雅（非商用）常规体" pitchFamily="2" charset="-122"/>
                <a:ea typeface="造字工房尚雅（非商用）常规体" pitchFamily="2" charset="-122"/>
              </a:endParaRPr>
            </a:p>
          </p:txBody>
        </p:sp>
        <p:sp>
          <p:nvSpPr>
            <p:cNvPr id="135" name="Freeform 347"/>
            <p:cNvSpPr>
              <a:spLocks/>
            </p:cNvSpPr>
            <p:nvPr/>
          </p:nvSpPr>
          <p:spPr bwMode="auto">
            <a:xfrm>
              <a:off x="7146926" y="3063875"/>
              <a:ext cx="228600" cy="227013"/>
            </a:xfrm>
            <a:custGeom>
              <a:avLst/>
              <a:gdLst>
                <a:gd name="T0" fmla="*/ 61 w 67"/>
                <a:gd name="T1" fmla="*/ 31 h 66"/>
                <a:gd name="T2" fmla="*/ 65 w 67"/>
                <a:gd name="T3" fmla="*/ 14 h 66"/>
                <a:gd name="T4" fmla="*/ 63 w 67"/>
                <a:gd name="T5" fmla="*/ 12 h 66"/>
                <a:gd name="T6" fmla="*/ 61 w 67"/>
                <a:gd name="T7" fmla="*/ 15 h 66"/>
                <a:gd name="T8" fmla="*/ 58 w 67"/>
                <a:gd name="T9" fmla="*/ 28 h 66"/>
                <a:gd name="T10" fmla="*/ 28 w 67"/>
                <a:gd name="T11" fmla="*/ 58 h 66"/>
                <a:gd name="T12" fmla="*/ 18 w 67"/>
                <a:gd name="T13" fmla="*/ 62 h 66"/>
                <a:gd name="T14" fmla="*/ 8 w 67"/>
                <a:gd name="T15" fmla="*/ 58 h 66"/>
                <a:gd name="T16" fmla="*/ 4 w 67"/>
                <a:gd name="T17" fmla="*/ 48 h 66"/>
                <a:gd name="T18" fmla="*/ 8 w 67"/>
                <a:gd name="T19" fmla="*/ 38 h 66"/>
                <a:gd name="T20" fmla="*/ 38 w 67"/>
                <a:gd name="T21" fmla="*/ 8 h 66"/>
                <a:gd name="T22" fmla="*/ 50 w 67"/>
                <a:gd name="T23" fmla="*/ 4 h 66"/>
                <a:gd name="T24" fmla="*/ 52 w 67"/>
                <a:gd name="T25" fmla="*/ 2 h 66"/>
                <a:gd name="T26" fmla="*/ 50 w 67"/>
                <a:gd name="T27" fmla="*/ 0 h 66"/>
                <a:gd name="T28" fmla="*/ 35 w 67"/>
                <a:gd name="T29" fmla="*/ 5 h 66"/>
                <a:gd name="T30" fmla="*/ 5 w 67"/>
                <a:gd name="T31" fmla="*/ 35 h 66"/>
                <a:gd name="T32" fmla="*/ 0 w 67"/>
                <a:gd name="T33" fmla="*/ 48 h 66"/>
                <a:gd name="T34" fmla="*/ 5 w 67"/>
                <a:gd name="T35" fmla="*/ 61 h 66"/>
                <a:gd name="T36" fmla="*/ 18 w 67"/>
                <a:gd name="T37" fmla="*/ 66 h 66"/>
                <a:gd name="T38" fmla="*/ 18 w 67"/>
                <a:gd name="T39" fmla="*/ 66 h 66"/>
                <a:gd name="T40" fmla="*/ 31 w 67"/>
                <a:gd name="T41" fmla="*/ 61 h 66"/>
                <a:gd name="T42" fmla="*/ 61 w 67"/>
                <a:gd name="T43"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66">
                  <a:moveTo>
                    <a:pt x="61" y="31"/>
                  </a:moveTo>
                  <a:cubicBezTo>
                    <a:pt x="65" y="26"/>
                    <a:pt x="67" y="20"/>
                    <a:pt x="65" y="14"/>
                  </a:cubicBezTo>
                  <a:cubicBezTo>
                    <a:pt x="65" y="13"/>
                    <a:pt x="64" y="12"/>
                    <a:pt x="63" y="12"/>
                  </a:cubicBezTo>
                  <a:cubicBezTo>
                    <a:pt x="62" y="12"/>
                    <a:pt x="61" y="14"/>
                    <a:pt x="61" y="15"/>
                  </a:cubicBezTo>
                  <a:cubicBezTo>
                    <a:pt x="62" y="20"/>
                    <a:pt x="61" y="25"/>
                    <a:pt x="58" y="28"/>
                  </a:cubicBezTo>
                  <a:cubicBezTo>
                    <a:pt x="28" y="58"/>
                    <a:pt x="28" y="58"/>
                    <a:pt x="28" y="58"/>
                  </a:cubicBezTo>
                  <a:cubicBezTo>
                    <a:pt x="25" y="60"/>
                    <a:pt x="22" y="62"/>
                    <a:pt x="18" y="62"/>
                  </a:cubicBezTo>
                  <a:cubicBezTo>
                    <a:pt x="14" y="62"/>
                    <a:pt x="11" y="60"/>
                    <a:pt x="8" y="58"/>
                  </a:cubicBezTo>
                  <a:cubicBezTo>
                    <a:pt x="6" y="55"/>
                    <a:pt x="4" y="52"/>
                    <a:pt x="4" y="48"/>
                  </a:cubicBezTo>
                  <a:cubicBezTo>
                    <a:pt x="4" y="44"/>
                    <a:pt x="6" y="41"/>
                    <a:pt x="8" y="38"/>
                  </a:cubicBezTo>
                  <a:cubicBezTo>
                    <a:pt x="38" y="8"/>
                    <a:pt x="38" y="8"/>
                    <a:pt x="38" y="8"/>
                  </a:cubicBezTo>
                  <a:cubicBezTo>
                    <a:pt x="41" y="5"/>
                    <a:pt x="45" y="4"/>
                    <a:pt x="50" y="4"/>
                  </a:cubicBezTo>
                  <a:cubicBezTo>
                    <a:pt x="51" y="4"/>
                    <a:pt x="52" y="4"/>
                    <a:pt x="52" y="2"/>
                  </a:cubicBezTo>
                  <a:cubicBezTo>
                    <a:pt x="52" y="1"/>
                    <a:pt x="51" y="0"/>
                    <a:pt x="50" y="0"/>
                  </a:cubicBezTo>
                  <a:cubicBezTo>
                    <a:pt x="44" y="0"/>
                    <a:pt x="39" y="1"/>
                    <a:pt x="35" y="5"/>
                  </a:cubicBezTo>
                  <a:cubicBezTo>
                    <a:pt x="5" y="35"/>
                    <a:pt x="5" y="35"/>
                    <a:pt x="5" y="35"/>
                  </a:cubicBezTo>
                  <a:cubicBezTo>
                    <a:pt x="2" y="39"/>
                    <a:pt x="0" y="43"/>
                    <a:pt x="0" y="48"/>
                  </a:cubicBezTo>
                  <a:cubicBezTo>
                    <a:pt x="0" y="53"/>
                    <a:pt x="2" y="57"/>
                    <a:pt x="5" y="61"/>
                  </a:cubicBezTo>
                  <a:cubicBezTo>
                    <a:pt x="9" y="64"/>
                    <a:pt x="13" y="66"/>
                    <a:pt x="18" y="66"/>
                  </a:cubicBezTo>
                  <a:cubicBezTo>
                    <a:pt x="18" y="66"/>
                    <a:pt x="18" y="66"/>
                    <a:pt x="18" y="66"/>
                  </a:cubicBezTo>
                  <a:cubicBezTo>
                    <a:pt x="23" y="66"/>
                    <a:pt x="27" y="64"/>
                    <a:pt x="31" y="61"/>
                  </a:cubicBezTo>
                  <a:lnTo>
                    <a:pt x="61" y="31"/>
                  </a:lnTo>
                  <a:close/>
                </a:path>
              </a:pathLst>
            </a:custGeom>
            <a:solidFill>
              <a:srgbClr val="808184"/>
            </a:solidFill>
            <a:ln w="2857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zh-CN" altLang="en-US">
                <a:latin typeface="造字工房尚雅（非商用）常规体" pitchFamily="2" charset="-122"/>
                <a:ea typeface="造字工房尚雅（非商用）常规体" pitchFamily="2" charset="-122"/>
              </a:endParaRPr>
            </a:p>
          </p:txBody>
        </p:sp>
        <p:sp>
          <p:nvSpPr>
            <p:cNvPr id="136" name="Freeform 348"/>
            <p:cNvSpPr>
              <a:spLocks/>
            </p:cNvSpPr>
            <p:nvPr/>
          </p:nvSpPr>
          <p:spPr bwMode="auto">
            <a:xfrm>
              <a:off x="7259638" y="2971800"/>
              <a:ext cx="201613" cy="198438"/>
            </a:xfrm>
            <a:custGeom>
              <a:avLst/>
              <a:gdLst>
                <a:gd name="T0" fmla="*/ 58 w 59"/>
                <a:gd name="T1" fmla="*/ 0 h 58"/>
                <a:gd name="T2" fmla="*/ 55 w 59"/>
                <a:gd name="T3" fmla="*/ 0 h 58"/>
                <a:gd name="T4" fmla="*/ 1 w 59"/>
                <a:gd name="T5" fmla="*/ 54 h 58"/>
                <a:gd name="T6" fmla="*/ 1 w 59"/>
                <a:gd name="T7" fmla="*/ 58 h 58"/>
                <a:gd name="T8" fmla="*/ 2 w 59"/>
                <a:gd name="T9" fmla="*/ 58 h 58"/>
                <a:gd name="T10" fmla="*/ 4 w 59"/>
                <a:gd name="T11" fmla="*/ 58 h 58"/>
                <a:gd name="T12" fmla="*/ 58 w 59"/>
                <a:gd name="T13" fmla="*/ 4 h 58"/>
                <a:gd name="T14" fmla="*/ 58 w 59"/>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8">
                  <a:moveTo>
                    <a:pt x="58" y="0"/>
                  </a:moveTo>
                  <a:cubicBezTo>
                    <a:pt x="57" y="0"/>
                    <a:pt x="56" y="0"/>
                    <a:pt x="55" y="0"/>
                  </a:cubicBezTo>
                  <a:cubicBezTo>
                    <a:pt x="1" y="54"/>
                    <a:pt x="1" y="54"/>
                    <a:pt x="1" y="54"/>
                  </a:cubicBezTo>
                  <a:cubicBezTo>
                    <a:pt x="0" y="55"/>
                    <a:pt x="0" y="57"/>
                    <a:pt x="1" y="58"/>
                  </a:cubicBezTo>
                  <a:cubicBezTo>
                    <a:pt x="1" y="58"/>
                    <a:pt x="2" y="58"/>
                    <a:pt x="2" y="58"/>
                  </a:cubicBezTo>
                  <a:cubicBezTo>
                    <a:pt x="3" y="58"/>
                    <a:pt x="4" y="58"/>
                    <a:pt x="4" y="58"/>
                  </a:cubicBezTo>
                  <a:cubicBezTo>
                    <a:pt x="58" y="4"/>
                    <a:pt x="58" y="4"/>
                    <a:pt x="58" y="4"/>
                  </a:cubicBezTo>
                  <a:cubicBezTo>
                    <a:pt x="59" y="3"/>
                    <a:pt x="59" y="1"/>
                    <a:pt x="58" y="0"/>
                  </a:cubicBezTo>
                  <a:close/>
                </a:path>
              </a:pathLst>
            </a:custGeom>
            <a:solidFill>
              <a:srgbClr val="808184"/>
            </a:solidFill>
            <a:ln w="2857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zh-CN" altLang="en-US">
                <a:latin typeface="造字工房尚雅（非商用）常规体" pitchFamily="2" charset="-122"/>
                <a:ea typeface="造字工房尚雅（非商用）常规体" pitchFamily="2" charset="-122"/>
              </a:endParaRPr>
            </a:p>
          </p:txBody>
        </p:sp>
      </p:grpSp>
      <p:sp>
        <p:nvSpPr>
          <p:cNvPr id="137" name="文本框 136"/>
          <p:cNvSpPr txBox="1"/>
          <p:nvPr/>
        </p:nvSpPr>
        <p:spPr>
          <a:xfrm>
            <a:off x="10724437" y="-3061"/>
            <a:ext cx="1140924" cy="4708981"/>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造字工房尚雅（非商用）常规体" pitchFamily="2" charset="-122"/>
                <a:ea typeface="造字工房尚雅（非商用）常规体" pitchFamily="2" charset="-122"/>
              </a:rPr>
              <a:t>02</a:t>
            </a:r>
          </a:p>
          <a:p>
            <a:r>
              <a:rPr lang="zh-CN" altLang="en-US" sz="6000" dirty="0">
                <a:solidFill>
                  <a:schemeClr val="tx1"/>
                </a:solidFill>
                <a:latin typeface="造字工房尚雅（非商用）常规体" pitchFamily="2" charset="-122"/>
                <a:ea typeface="造字工房尚雅（非商用）常规体" pitchFamily="2" charset="-122"/>
              </a:rPr>
              <a:t>代码优化</a:t>
            </a:r>
          </a:p>
        </p:txBody>
      </p:sp>
      <p:cxnSp>
        <p:nvCxnSpPr>
          <p:cNvPr id="138" name="直接连接符 137"/>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139" name="图片 138">
            <a:extLst>
              <a:ext uri="{FF2B5EF4-FFF2-40B4-BE49-F238E27FC236}">
                <a16:creationId xmlns:a16="http://schemas.microsoft.com/office/drawing/2014/main" id="{B0C780FF-8F69-45EE-B024-50A709953B3F}"/>
              </a:ext>
            </a:extLst>
          </p:cNvPr>
          <p:cNvPicPr/>
          <p:nvPr/>
        </p:nvPicPr>
        <p:blipFill>
          <a:blip r:embed="rId4"/>
          <a:stretch>
            <a:fillRect/>
          </a:stretch>
        </p:blipFill>
        <p:spPr>
          <a:xfrm>
            <a:off x="1276662" y="231337"/>
            <a:ext cx="7224617" cy="5210328"/>
          </a:xfrm>
          <a:prstGeom prst="rect">
            <a:avLst/>
          </a:prstGeom>
        </p:spPr>
      </p:pic>
    </p:spTree>
    <p:custDataLst>
      <p:tags r:id="rId1"/>
    </p:custDataLst>
    <p:extLst>
      <p:ext uri="{BB962C8B-B14F-4D97-AF65-F5344CB8AC3E}">
        <p14:creationId xmlns:p14="http://schemas.microsoft.com/office/powerpoint/2010/main" val="59190711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31" presetClass="entr" presetSubtype="0" fill="hold" nodeType="withEffect">
                                  <p:stCondLst>
                                    <p:cond delay="0"/>
                                  </p:stCondLst>
                                  <p:childTnLst>
                                    <p:set>
                                      <p:cBhvr>
                                        <p:cTn id="678" dur="1" fill="hold">
                                          <p:stCondLst>
                                            <p:cond delay="0"/>
                                          </p:stCondLst>
                                        </p:cTn>
                                        <p:tgtEl>
                                          <p:spTgt spid="138"/>
                                        </p:tgtEl>
                                        <p:attrNameLst>
                                          <p:attrName>style.visibility</p:attrName>
                                        </p:attrNameLst>
                                      </p:cBhvr>
                                      <p:to>
                                        <p:strVal val="visible"/>
                                      </p:to>
                                    </p:set>
                                    <p:anim calcmode="lin" valueType="num">
                                      <p:cBhvr>
                                        <p:cTn id="679" dur="1000" fill="hold"/>
                                        <p:tgtEl>
                                          <p:spTgt spid="138"/>
                                        </p:tgtEl>
                                        <p:attrNameLst>
                                          <p:attrName>ppt_w</p:attrName>
                                        </p:attrNameLst>
                                      </p:cBhvr>
                                      <p:tavLst>
                                        <p:tav tm="0">
                                          <p:val>
                                            <p:fltVal val="0"/>
                                          </p:val>
                                        </p:tav>
                                        <p:tav tm="100000">
                                          <p:val>
                                            <p:strVal val="#ppt_w"/>
                                          </p:val>
                                        </p:tav>
                                      </p:tavLst>
                                    </p:anim>
                                    <p:anim calcmode="lin" valueType="num">
                                      <p:cBhvr>
                                        <p:cTn id="680" dur="1000" fill="hold"/>
                                        <p:tgtEl>
                                          <p:spTgt spid="138"/>
                                        </p:tgtEl>
                                        <p:attrNameLst>
                                          <p:attrName>ppt_h</p:attrName>
                                        </p:attrNameLst>
                                      </p:cBhvr>
                                      <p:tavLst>
                                        <p:tav tm="0">
                                          <p:val>
                                            <p:fltVal val="0"/>
                                          </p:val>
                                        </p:tav>
                                        <p:tav tm="100000">
                                          <p:val>
                                            <p:strVal val="#ppt_h"/>
                                          </p:val>
                                        </p:tav>
                                      </p:tavLst>
                                    </p:anim>
                                    <p:anim calcmode="lin" valueType="num">
                                      <p:cBhvr>
                                        <p:cTn id="681" dur="1000" fill="hold"/>
                                        <p:tgtEl>
                                          <p:spTgt spid="138"/>
                                        </p:tgtEl>
                                        <p:attrNameLst>
                                          <p:attrName>style.rotation</p:attrName>
                                        </p:attrNameLst>
                                      </p:cBhvr>
                                      <p:tavLst>
                                        <p:tav tm="0">
                                          <p:val>
                                            <p:fltVal val="90"/>
                                          </p:val>
                                        </p:tav>
                                        <p:tav tm="100000">
                                          <p:val>
                                            <p:fltVal val="0"/>
                                          </p:val>
                                        </p:tav>
                                      </p:tavLst>
                                    </p:anim>
                                    <p:animEffect transition="in" filter="fade">
                                      <p:cBhvr>
                                        <p:cTn id="682" dur="1000"/>
                                        <p:tgtEl>
                                          <p:spTgt spid="138"/>
                                        </p:tgtEl>
                                      </p:cBhvr>
                                    </p:animEffect>
                                  </p:childTnLst>
                                </p:cTn>
                              </p:par>
                              <p:par>
                                <p:cTn id="683" presetID="10" presetClass="entr" presetSubtype="0" fill="hold" grpId="0" nodeType="withEffect">
                                  <p:stCondLst>
                                    <p:cond delay="250"/>
                                  </p:stCondLst>
                                  <p:childTnLst>
                                    <p:set>
                                      <p:cBhvr>
                                        <p:cTn id="684" dur="1" fill="hold">
                                          <p:stCondLst>
                                            <p:cond delay="0"/>
                                          </p:stCondLst>
                                        </p:cTn>
                                        <p:tgtEl>
                                          <p:spTgt spid="137"/>
                                        </p:tgtEl>
                                        <p:attrNameLst>
                                          <p:attrName>style.visibility</p:attrName>
                                        </p:attrNameLst>
                                      </p:cBhvr>
                                      <p:to>
                                        <p:strVal val="visible"/>
                                      </p:to>
                                    </p:set>
                                    <p:animEffect transition="in" filter="fade">
                                      <p:cBhvr>
                                        <p:cTn id="685" dur="500"/>
                                        <p:tgtEl>
                                          <p:spTgt spid="137"/>
                                        </p:tgtEl>
                                      </p:cBhvr>
                                    </p:animEffect>
                                  </p:childTnLst>
                                </p:cTn>
                              </p:par>
                              <p:par>
                                <p:cTn id="686" presetID="42" presetClass="path" presetSubtype="0" decel="30000" fill="hold" grpId="1" nodeType="withEffect">
                                  <p:stCondLst>
                                    <p:cond delay="250"/>
                                  </p:stCondLst>
                                  <p:childTnLst>
                                    <p:animMotion origin="layout" path="M -2.29167E-6 -4.07407E-6 L 0.03373 0.04399 " pathEditMode="relative" rAng="0" ptsTypes="AA">
                                      <p:cBhvr>
                                        <p:cTn id="687" dur="750" spd="-100000" fill="hold"/>
                                        <p:tgtEl>
                                          <p:spTgt spid="137"/>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37" grpId="0"/>
      <p:bldP spid="137"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26" name="平行四边形 125"/>
          <p:cNvSpPr/>
          <p:nvPr/>
        </p:nvSpPr>
        <p:spPr>
          <a:xfrm>
            <a:off x="6640279" y="0"/>
            <a:ext cx="3946155" cy="5692462"/>
          </a:xfrm>
          <a:prstGeom prst="parallelogram">
            <a:avLst>
              <a:gd name="adj" fmla="val 93813"/>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7" name="平行四边形 126"/>
          <p:cNvSpPr/>
          <p:nvPr/>
        </p:nvSpPr>
        <p:spPr>
          <a:xfrm>
            <a:off x="6186154" y="4842457"/>
            <a:ext cx="1489656" cy="1983033"/>
          </a:xfrm>
          <a:prstGeom prst="parallelogram">
            <a:avLst>
              <a:gd name="adj" fmla="val 87703"/>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8" name="平行四边形 127"/>
          <p:cNvSpPr/>
          <p:nvPr/>
        </p:nvSpPr>
        <p:spPr>
          <a:xfrm>
            <a:off x="82726" y="2129246"/>
            <a:ext cx="1489656" cy="1983033"/>
          </a:xfrm>
          <a:prstGeom prst="parallelogram">
            <a:avLst>
              <a:gd name="adj" fmla="val 877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9" name="平行四边形 128"/>
          <p:cNvSpPr/>
          <p:nvPr/>
        </p:nvSpPr>
        <p:spPr>
          <a:xfrm>
            <a:off x="160000" y="1856485"/>
            <a:ext cx="1262593" cy="1728073"/>
          </a:xfrm>
          <a:prstGeom prst="parallelogram">
            <a:avLst>
              <a:gd name="adj" fmla="val 877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30" name="椭圆 129"/>
          <p:cNvSpPr/>
          <p:nvPr/>
        </p:nvSpPr>
        <p:spPr>
          <a:xfrm>
            <a:off x="7386885" y="3392488"/>
            <a:ext cx="1004552" cy="1004552"/>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133" name="组合 132"/>
          <p:cNvGrpSpPr/>
          <p:nvPr/>
        </p:nvGrpSpPr>
        <p:grpSpPr>
          <a:xfrm rot="5400000">
            <a:off x="7680573" y="3702305"/>
            <a:ext cx="430212" cy="439738"/>
            <a:chOff x="7146926" y="2851150"/>
            <a:chExt cx="430212" cy="439738"/>
          </a:xfrm>
        </p:grpSpPr>
        <p:sp>
          <p:nvSpPr>
            <p:cNvPr id="134" name="Freeform 346"/>
            <p:cNvSpPr>
              <a:spLocks/>
            </p:cNvSpPr>
            <p:nvPr/>
          </p:nvSpPr>
          <p:spPr bwMode="auto">
            <a:xfrm>
              <a:off x="7348538" y="2851150"/>
              <a:ext cx="228600" cy="227013"/>
            </a:xfrm>
            <a:custGeom>
              <a:avLst/>
              <a:gdLst>
                <a:gd name="T0" fmla="*/ 17 w 67"/>
                <a:gd name="T1" fmla="*/ 66 h 66"/>
                <a:gd name="T2" fmla="*/ 19 w 67"/>
                <a:gd name="T3" fmla="*/ 66 h 66"/>
                <a:gd name="T4" fmla="*/ 32 w 67"/>
                <a:gd name="T5" fmla="*/ 61 h 66"/>
                <a:gd name="T6" fmla="*/ 62 w 67"/>
                <a:gd name="T7" fmla="*/ 31 h 66"/>
                <a:gd name="T8" fmla="*/ 67 w 67"/>
                <a:gd name="T9" fmla="*/ 18 h 66"/>
                <a:gd name="T10" fmla="*/ 62 w 67"/>
                <a:gd name="T11" fmla="*/ 5 h 66"/>
                <a:gd name="T12" fmla="*/ 49 w 67"/>
                <a:gd name="T13" fmla="*/ 0 h 66"/>
                <a:gd name="T14" fmla="*/ 49 w 67"/>
                <a:gd name="T15" fmla="*/ 0 h 66"/>
                <a:gd name="T16" fmla="*/ 36 w 67"/>
                <a:gd name="T17" fmla="*/ 5 h 66"/>
                <a:gd name="T18" fmla="*/ 6 w 67"/>
                <a:gd name="T19" fmla="*/ 35 h 66"/>
                <a:gd name="T20" fmla="*/ 1 w 67"/>
                <a:gd name="T21" fmla="*/ 52 h 66"/>
                <a:gd name="T22" fmla="*/ 4 w 67"/>
                <a:gd name="T23" fmla="*/ 53 h 66"/>
                <a:gd name="T24" fmla="*/ 5 w 67"/>
                <a:gd name="T25" fmla="*/ 51 h 66"/>
                <a:gd name="T26" fmla="*/ 9 w 67"/>
                <a:gd name="T27" fmla="*/ 38 h 66"/>
                <a:gd name="T28" fmla="*/ 39 w 67"/>
                <a:gd name="T29" fmla="*/ 8 h 66"/>
                <a:gd name="T30" fmla="*/ 49 w 67"/>
                <a:gd name="T31" fmla="*/ 4 h 66"/>
                <a:gd name="T32" fmla="*/ 59 w 67"/>
                <a:gd name="T33" fmla="*/ 8 h 66"/>
                <a:gd name="T34" fmla="*/ 63 w 67"/>
                <a:gd name="T35" fmla="*/ 18 h 66"/>
                <a:gd name="T36" fmla="*/ 59 w 67"/>
                <a:gd name="T37" fmla="*/ 28 h 66"/>
                <a:gd name="T38" fmla="*/ 29 w 67"/>
                <a:gd name="T39" fmla="*/ 58 h 66"/>
                <a:gd name="T40" fmla="*/ 17 w 67"/>
                <a:gd name="T41" fmla="*/ 62 h 66"/>
                <a:gd name="T42" fmla="*/ 15 w 67"/>
                <a:gd name="T43" fmla="*/ 64 h 66"/>
                <a:gd name="T44" fmla="*/ 17 w 67"/>
                <a:gd name="T4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6">
                  <a:moveTo>
                    <a:pt x="17" y="66"/>
                  </a:moveTo>
                  <a:cubicBezTo>
                    <a:pt x="18" y="66"/>
                    <a:pt x="18" y="66"/>
                    <a:pt x="19" y="66"/>
                  </a:cubicBezTo>
                  <a:cubicBezTo>
                    <a:pt x="24" y="66"/>
                    <a:pt x="28" y="64"/>
                    <a:pt x="32" y="61"/>
                  </a:cubicBezTo>
                  <a:cubicBezTo>
                    <a:pt x="62" y="31"/>
                    <a:pt x="62" y="31"/>
                    <a:pt x="62" y="31"/>
                  </a:cubicBezTo>
                  <a:cubicBezTo>
                    <a:pt x="65" y="27"/>
                    <a:pt x="67" y="23"/>
                    <a:pt x="67" y="18"/>
                  </a:cubicBezTo>
                  <a:cubicBezTo>
                    <a:pt x="67" y="13"/>
                    <a:pt x="65" y="9"/>
                    <a:pt x="62" y="5"/>
                  </a:cubicBezTo>
                  <a:cubicBezTo>
                    <a:pt x="58" y="2"/>
                    <a:pt x="54" y="0"/>
                    <a:pt x="49" y="0"/>
                  </a:cubicBezTo>
                  <a:cubicBezTo>
                    <a:pt x="49" y="0"/>
                    <a:pt x="49" y="0"/>
                    <a:pt x="49" y="0"/>
                  </a:cubicBezTo>
                  <a:cubicBezTo>
                    <a:pt x="44" y="0"/>
                    <a:pt x="39" y="2"/>
                    <a:pt x="36" y="5"/>
                  </a:cubicBezTo>
                  <a:cubicBezTo>
                    <a:pt x="6" y="35"/>
                    <a:pt x="6" y="35"/>
                    <a:pt x="6" y="35"/>
                  </a:cubicBezTo>
                  <a:cubicBezTo>
                    <a:pt x="2" y="39"/>
                    <a:pt x="0" y="46"/>
                    <a:pt x="1" y="52"/>
                  </a:cubicBezTo>
                  <a:cubicBezTo>
                    <a:pt x="1" y="53"/>
                    <a:pt x="3" y="53"/>
                    <a:pt x="4" y="53"/>
                  </a:cubicBezTo>
                  <a:cubicBezTo>
                    <a:pt x="5" y="53"/>
                    <a:pt x="6" y="52"/>
                    <a:pt x="5" y="51"/>
                  </a:cubicBezTo>
                  <a:cubicBezTo>
                    <a:pt x="4" y="46"/>
                    <a:pt x="6" y="41"/>
                    <a:pt x="9" y="38"/>
                  </a:cubicBezTo>
                  <a:cubicBezTo>
                    <a:pt x="39" y="8"/>
                    <a:pt x="39" y="8"/>
                    <a:pt x="39" y="8"/>
                  </a:cubicBezTo>
                  <a:cubicBezTo>
                    <a:pt x="42" y="6"/>
                    <a:pt x="45" y="4"/>
                    <a:pt x="49" y="4"/>
                  </a:cubicBezTo>
                  <a:cubicBezTo>
                    <a:pt x="53" y="4"/>
                    <a:pt x="56" y="6"/>
                    <a:pt x="59" y="8"/>
                  </a:cubicBezTo>
                  <a:cubicBezTo>
                    <a:pt x="61" y="11"/>
                    <a:pt x="63" y="14"/>
                    <a:pt x="63" y="18"/>
                  </a:cubicBezTo>
                  <a:cubicBezTo>
                    <a:pt x="63" y="22"/>
                    <a:pt x="61" y="25"/>
                    <a:pt x="59" y="28"/>
                  </a:cubicBezTo>
                  <a:cubicBezTo>
                    <a:pt x="29" y="58"/>
                    <a:pt x="29" y="58"/>
                    <a:pt x="29" y="58"/>
                  </a:cubicBezTo>
                  <a:cubicBezTo>
                    <a:pt x="26" y="61"/>
                    <a:pt x="22" y="62"/>
                    <a:pt x="17" y="62"/>
                  </a:cubicBezTo>
                  <a:cubicBezTo>
                    <a:pt x="16" y="62"/>
                    <a:pt x="15" y="62"/>
                    <a:pt x="15" y="64"/>
                  </a:cubicBezTo>
                  <a:cubicBezTo>
                    <a:pt x="15" y="65"/>
                    <a:pt x="16" y="66"/>
                    <a:pt x="17" y="66"/>
                  </a:cubicBezTo>
                  <a:close/>
                </a:path>
              </a:pathLst>
            </a:custGeom>
            <a:solidFill>
              <a:srgbClr val="808184"/>
            </a:solidFill>
            <a:ln w="2857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zh-CN" altLang="en-US">
                <a:latin typeface="造字工房尚雅（非商用）常规体" pitchFamily="2" charset="-122"/>
                <a:ea typeface="造字工房尚雅（非商用）常规体" pitchFamily="2" charset="-122"/>
              </a:endParaRPr>
            </a:p>
          </p:txBody>
        </p:sp>
        <p:sp>
          <p:nvSpPr>
            <p:cNvPr id="135" name="Freeform 347"/>
            <p:cNvSpPr>
              <a:spLocks/>
            </p:cNvSpPr>
            <p:nvPr/>
          </p:nvSpPr>
          <p:spPr bwMode="auto">
            <a:xfrm>
              <a:off x="7146926" y="3063875"/>
              <a:ext cx="228600" cy="227013"/>
            </a:xfrm>
            <a:custGeom>
              <a:avLst/>
              <a:gdLst>
                <a:gd name="T0" fmla="*/ 61 w 67"/>
                <a:gd name="T1" fmla="*/ 31 h 66"/>
                <a:gd name="T2" fmla="*/ 65 w 67"/>
                <a:gd name="T3" fmla="*/ 14 h 66"/>
                <a:gd name="T4" fmla="*/ 63 w 67"/>
                <a:gd name="T5" fmla="*/ 12 h 66"/>
                <a:gd name="T6" fmla="*/ 61 w 67"/>
                <a:gd name="T7" fmla="*/ 15 h 66"/>
                <a:gd name="T8" fmla="*/ 58 w 67"/>
                <a:gd name="T9" fmla="*/ 28 h 66"/>
                <a:gd name="T10" fmla="*/ 28 w 67"/>
                <a:gd name="T11" fmla="*/ 58 h 66"/>
                <a:gd name="T12" fmla="*/ 18 w 67"/>
                <a:gd name="T13" fmla="*/ 62 h 66"/>
                <a:gd name="T14" fmla="*/ 8 w 67"/>
                <a:gd name="T15" fmla="*/ 58 h 66"/>
                <a:gd name="T16" fmla="*/ 4 w 67"/>
                <a:gd name="T17" fmla="*/ 48 h 66"/>
                <a:gd name="T18" fmla="*/ 8 w 67"/>
                <a:gd name="T19" fmla="*/ 38 h 66"/>
                <a:gd name="T20" fmla="*/ 38 w 67"/>
                <a:gd name="T21" fmla="*/ 8 h 66"/>
                <a:gd name="T22" fmla="*/ 50 w 67"/>
                <a:gd name="T23" fmla="*/ 4 h 66"/>
                <a:gd name="T24" fmla="*/ 52 w 67"/>
                <a:gd name="T25" fmla="*/ 2 h 66"/>
                <a:gd name="T26" fmla="*/ 50 w 67"/>
                <a:gd name="T27" fmla="*/ 0 h 66"/>
                <a:gd name="T28" fmla="*/ 35 w 67"/>
                <a:gd name="T29" fmla="*/ 5 h 66"/>
                <a:gd name="T30" fmla="*/ 5 w 67"/>
                <a:gd name="T31" fmla="*/ 35 h 66"/>
                <a:gd name="T32" fmla="*/ 0 w 67"/>
                <a:gd name="T33" fmla="*/ 48 h 66"/>
                <a:gd name="T34" fmla="*/ 5 w 67"/>
                <a:gd name="T35" fmla="*/ 61 h 66"/>
                <a:gd name="T36" fmla="*/ 18 w 67"/>
                <a:gd name="T37" fmla="*/ 66 h 66"/>
                <a:gd name="T38" fmla="*/ 18 w 67"/>
                <a:gd name="T39" fmla="*/ 66 h 66"/>
                <a:gd name="T40" fmla="*/ 31 w 67"/>
                <a:gd name="T41" fmla="*/ 61 h 66"/>
                <a:gd name="T42" fmla="*/ 61 w 67"/>
                <a:gd name="T43"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66">
                  <a:moveTo>
                    <a:pt x="61" y="31"/>
                  </a:moveTo>
                  <a:cubicBezTo>
                    <a:pt x="65" y="26"/>
                    <a:pt x="67" y="20"/>
                    <a:pt x="65" y="14"/>
                  </a:cubicBezTo>
                  <a:cubicBezTo>
                    <a:pt x="65" y="13"/>
                    <a:pt x="64" y="12"/>
                    <a:pt x="63" y="12"/>
                  </a:cubicBezTo>
                  <a:cubicBezTo>
                    <a:pt x="62" y="12"/>
                    <a:pt x="61" y="14"/>
                    <a:pt x="61" y="15"/>
                  </a:cubicBezTo>
                  <a:cubicBezTo>
                    <a:pt x="62" y="20"/>
                    <a:pt x="61" y="25"/>
                    <a:pt x="58" y="28"/>
                  </a:cubicBezTo>
                  <a:cubicBezTo>
                    <a:pt x="28" y="58"/>
                    <a:pt x="28" y="58"/>
                    <a:pt x="28" y="58"/>
                  </a:cubicBezTo>
                  <a:cubicBezTo>
                    <a:pt x="25" y="60"/>
                    <a:pt x="22" y="62"/>
                    <a:pt x="18" y="62"/>
                  </a:cubicBezTo>
                  <a:cubicBezTo>
                    <a:pt x="14" y="62"/>
                    <a:pt x="11" y="60"/>
                    <a:pt x="8" y="58"/>
                  </a:cubicBezTo>
                  <a:cubicBezTo>
                    <a:pt x="6" y="55"/>
                    <a:pt x="4" y="52"/>
                    <a:pt x="4" y="48"/>
                  </a:cubicBezTo>
                  <a:cubicBezTo>
                    <a:pt x="4" y="44"/>
                    <a:pt x="6" y="41"/>
                    <a:pt x="8" y="38"/>
                  </a:cubicBezTo>
                  <a:cubicBezTo>
                    <a:pt x="38" y="8"/>
                    <a:pt x="38" y="8"/>
                    <a:pt x="38" y="8"/>
                  </a:cubicBezTo>
                  <a:cubicBezTo>
                    <a:pt x="41" y="5"/>
                    <a:pt x="45" y="4"/>
                    <a:pt x="50" y="4"/>
                  </a:cubicBezTo>
                  <a:cubicBezTo>
                    <a:pt x="51" y="4"/>
                    <a:pt x="52" y="4"/>
                    <a:pt x="52" y="2"/>
                  </a:cubicBezTo>
                  <a:cubicBezTo>
                    <a:pt x="52" y="1"/>
                    <a:pt x="51" y="0"/>
                    <a:pt x="50" y="0"/>
                  </a:cubicBezTo>
                  <a:cubicBezTo>
                    <a:pt x="44" y="0"/>
                    <a:pt x="39" y="1"/>
                    <a:pt x="35" y="5"/>
                  </a:cubicBezTo>
                  <a:cubicBezTo>
                    <a:pt x="5" y="35"/>
                    <a:pt x="5" y="35"/>
                    <a:pt x="5" y="35"/>
                  </a:cubicBezTo>
                  <a:cubicBezTo>
                    <a:pt x="2" y="39"/>
                    <a:pt x="0" y="43"/>
                    <a:pt x="0" y="48"/>
                  </a:cubicBezTo>
                  <a:cubicBezTo>
                    <a:pt x="0" y="53"/>
                    <a:pt x="2" y="57"/>
                    <a:pt x="5" y="61"/>
                  </a:cubicBezTo>
                  <a:cubicBezTo>
                    <a:pt x="9" y="64"/>
                    <a:pt x="13" y="66"/>
                    <a:pt x="18" y="66"/>
                  </a:cubicBezTo>
                  <a:cubicBezTo>
                    <a:pt x="18" y="66"/>
                    <a:pt x="18" y="66"/>
                    <a:pt x="18" y="66"/>
                  </a:cubicBezTo>
                  <a:cubicBezTo>
                    <a:pt x="23" y="66"/>
                    <a:pt x="27" y="64"/>
                    <a:pt x="31" y="61"/>
                  </a:cubicBezTo>
                  <a:lnTo>
                    <a:pt x="61" y="31"/>
                  </a:lnTo>
                  <a:close/>
                </a:path>
              </a:pathLst>
            </a:custGeom>
            <a:solidFill>
              <a:srgbClr val="808184"/>
            </a:solidFill>
            <a:ln w="2857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zh-CN" altLang="en-US">
                <a:latin typeface="造字工房尚雅（非商用）常规体" pitchFamily="2" charset="-122"/>
                <a:ea typeface="造字工房尚雅（非商用）常规体" pitchFamily="2" charset="-122"/>
              </a:endParaRPr>
            </a:p>
          </p:txBody>
        </p:sp>
        <p:sp>
          <p:nvSpPr>
            <p:cNvPr id="136" name="Freeform 348"/>
            <p:cNvSpPr>
              <a:spLocks/>
            </p:cNvSpPr>
            <p:nvPr/>
          </p:nvSpPr>
          <p:spPr bwMode="auto">
            <a:xfrm>
              <a:off x="7259638" y="2971800"/>
              <a:ext cx="201613" cy="198438"/>
            </a:xfrm>
            <a:custGeom>
              <a:avLst/>
              <a:gdLst>
                <a:gd name="T0" fmla="*/ 58 w 59"/>
                <a:gd name="T1" fmla="*/ 0 h 58"/>
                <a:gd name="T2" fmla="*/ 55 w 59"/>
                <a:gd name="T3" fmla="*/ 0 h 58"/>
                <a:gd name="T4" fmla="*/ 1 w 59"/>
                <a:gd name="T5" fmla="*/ 54 h 58"/>
                <a:gd name="T6" fmla="*/ 1 w 59"/>
                <a:gd name="T7" fmla="*/ 58 h 58"/>
                <a:gd name="T8" fmla="*/ 2 w 59"/>
                <a:gd name="T9" fmla="*/ 58 h 58"/>
                <a:gd name="T10" fmla="*/ 4 w 59"/>
                <a:gd name="T11" fmla="*/ 58 h 58"/>
                <a:gd name="T12" fmla="*/ 58 w 59"/>
                <a:gd name="T13" fmla="*/ 4 h 58"/>
                <a:gd name="T14" fmla="*/ 58 w 59"/>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8">
                  <a:moveTo>
                    <a:pt x="58" y="0"/>
                  </a:moveTo>
                  <a:cubicBezTo>
                    <a:pt x="57" y="0"/>
                    <a:pt x="56" y="0"/>
                    <a:pt x="55" y="0"/>
                  </a:cubicBezTo>
                  <a:cubicBezTo>
                    <a:pt x="1" y="54"/>
                    <a:pt x="1" y="54"/>
                    <a:pt x="1" y="54"/>
                  </a:cubicBezTo>
                  <a:cubicBezTo>
                    <a:pt x="0" y="55"/>
                    <a:pt x="0" y="57"/>
                    <a:pt x="1" y="58"/>
                  </a:cubicBezTo>
                  <a:cubicBezTo>
                    <a:pt x="1" y="58"/>
                    <a:pt x="2" y="58"/>
                    <a:pt x="2" y="58"/>
                  </a:cubicBezTo>
                  <a:cubicBezTo>
                    <a:pt x="3" y="58"/>
                    <a:pt x="4" y="58"/>
                    <a:pt x="4" y="58"/>
                  </a:cubicBezTo>
                  <a:cubicBezTo>
                    <a:pt x="58" y="4"/>
                    <a:pt x="58" y="4"/>
                    <a:pt x="58" y="4"/>
                  </a:cubicBezTo>
                  <a:cubicBezTo>
                    <a:pt x="59" y="3"/>
                    <a:pt x="59" y="1"/>
                    <a:pt x="58" y="0"/>
                  </a:cubicBezTo>
                  <a:close/>
                </a:path>
              </a:pathLst>
            </a:custGeom>
            <a:solidFill>
              <a:srgbClr val="808184"/>
            </a:solidFill>
            <a:ln w="2857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zh-CN" altLang="en-US">
                <a:latin typeface="造字工房尚雅（非商用）常规体" pitchFamily="2" charset="-122"/>
                <a:ea typeface="造字工房尚雅（非商用）常规体" pitchFamily="2" charset="-122"/>
              </a:endParaRPr>
            </a:p>
          </p:txBody>
        </p:sp>
      </p:grpSp>
      <p:sp>
        <p:nvSpPr>
          <p:cNvPr id="137" name="文本框 136"/>
          <p:cNvSpPr txBox="1"/>
          <p:nvPr/>
        </p:nvSpPr>
        <p:spPr>
          <a:xfrm>
            <a:off x="10724437" y="-3061"/>
            <a:ext cx="1140924" cy="4708981"/>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造字工房尚雅（非商用）常规体" pitchFamily="2" charset="-122"/>
                <a:ea typeface="造字工房尚雅（非商用）常规体" pitchFamily="2" charset="-122"/>
              </a:rPr>
              <a:t>02</a:t>
            </a:r>
          </a:p>
          <a:p>
            <a:r>
              <a:rPr lang="zh-CN" altLang="en-US" sz="6000" dirty="0">
                <a:solidFill>
                  <a:schemeClr val="tx1"/>
                </a:solidFill>
                <a:latin typeface="造字工房尚雅（非商用）常规体" pitchFamily="2" charset="-122"/>
                <a:ea typeface="造字工房尚雅（非商用）常规体" pitchFamily="2" charset="-122"/>
              </a:rPr>
              <a:t>代码优化</a:t>
            </a:r>
          </a:p>
        </p:txBody>
      </p:sp>
      <p:cxnSp>
        <p:nvCxnSpPr>
          <p:cNvPr id="138" name="直接连接符 137"/>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139" name="图片 138">
            <a:extLst>
              <a:ext uri="{FF2B5EF4-FFF2-40B4-BE49-F238E27FC236}">
                <a16:creationId xmlns:a16="http://schemas.microsoft.com/office/drawing/2014/main" id="{B0C780FF-8F69-45EE-B024-50A709953B3F}"/>
              </a:ext>
            </a:extLst>
          </p:cNvPr>
          <p:cNvPicPr/>
          <p:nvPr/>
        </p:nvPicPr>
        <p:blipFill>
          <a:blip r:embed="rId4"/>
          <a:stretch>
            <a:fillRect/>
          </a:stretch>
        </p:blipFill>
        <p:spPr>
          <a:xfrm>
            <a:off x="1276662" y="231337"/>
            <a:ext cx="7224617" cy="5210328"/>
          </a:xfrm>
          <a:prstGeom prst="rect">
            <a:avLst/>
          </a:prstGeom>
        </p:spPr>
      </p:pic>
    </p:spTree>
    <p:custDataLst>
      <p:tags r:id="rId1"/>
    </p:custDataLst>
    <p:extLst>
      <p:ext uri="{BB962C8B-B14F-4D97-AF65-F5344CB8AC3E}">
        <p14:creationId xmlns:p14="http://schemas.microsoft.com/office/powerpoint/2010/main" val="141268880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31" presetClass="entr" presetSubtype="0" fill="hold" nodeType="withEffect">
                                  <p:stCondLst>
                                    <p:cond delay="0"/>
                                  </p:stCondLst>
                                  <p:childTnLst>
                                    <p:set>
                                      <p:cBhvr>
                                        <p:cTn id="678" dur="1" fill="hold">
                                          <p:stCondLst>
                                            <p:cond delay="0"/>
                                          </p:stCondLst>
                                        </p:cTn>
                                        <p:tgtEl>
                                          <p:spTgt spid="138"/>
                                        </p:tgtEl>
                                        <p:attrNameLst>
                                          <p:attrName>style.visibility</p:attrName>
                                        </p:attrNameLst>
                                      </p:cBhvr>
                                      <p:to>
                                        <p:strVal val="visible"/>
                                      </p:to>
                                    </p:set>
                                    <p:anim calcmode="lin" valueType="num">
                                      <p:cBhvr>
                                        <p:cTn id="679" dur="1000" fill="hold"/>
                                        <p:tgtEl>
                                          <p:spTgt spid="138"/>
                                        </p:tgtEl>
                                        <p:attrNameLst>
                                          <p:attrName>ppt_w</p:attrName>
                                        </p:attrNameLst>
                                      </p:cBhvr>
                                      <p:tavLst>
                                        <p:tav tm="0">
                                          <p:val>
                                            <p:fltVal val="0"/>
                                          </p:val>
                                        </p:tav>
                                        <p:tav tm="100000">
                                          <p:val>
                                            <p:strVal val="#ppt_w"/>
                                          </p:val>
                                        </p:tav>
                                      </p:tavLst>
                                    </p:anim>
                                    <p:anim calcmode="lin" valueType="num">
                                      <p:cBhvr>
                                        <p:cTn id="680" dur="1000" fill="hold"/>
                                        <p:tgtEl>
                                          <p:spTgt spid="138"/>
                                        </p:tgtEl>
                                        <p:attrNameLst>
                                          <p:attrName>ppt_h</p:attrName>
                                        </p:attrNameLst>
                                      </p:cBhvr>
                                      <p:tavLst>
                                        <p:tav tm="0">
                                          <p:val>
                                            <p:fltVal val="0"/>
                                          </p:val>
                                        </p:tav>
                                        <p:tav tm="100000">
                                          <p:val>
                                            <p:strVal val="#ppt_h"/>
                                          </p:val>
                                        </p:tav>
                                      </p:tavLst>
                                    </p:anim>
                                    <p:anim calcmode="lin" valueType="num">
                                      <p:cBhvr>
                                        <p:cTn id="681" dur="1000" fill="hold"/>
                                        <p:tgtEl>
                                          <p:spTgt spid="138"/>
                                        </p:tgtEl>
                                        <p:attrNameLst>
                                          <p:attrName>style.rotation</p:attrName>
                                        </p:attrNameLst>
                                      </p:cBhvr>
                                      <p:tavLst>
                                        <p:tav tm="0">
                                          <p:val>
                                            <p:fltVal val="90"/>
                                          </p:val>
                                        </p:tav>
                                        <p:tav tm="100000">
                                          <p:val>
                                            <p:fltVal val="0"/>
                                          </p:val>
                                        </p:tav>
                                      </p:tavLst>
                                    </p:anim>
                                    <p:animEffect transition="in" filter="fade">
                                      <p:cBhvr>
                                        <p:cTn id="682" dur="1000"/>
                                        <p:tgtEl>
                                          <p:spTgt spid="138"/>
                                        </p:tgtEl>
                                      </p:cBhvr>
                                    </p:animEffect>
                                  </p:childTnLst>
                                </p:cTn>
                              </p:par>
                              <p:par>
                                <p:cTn id="683" presetID="10" presetClass="entr" presetSubtype="0" fill="hold" grpId="0" nodeType="withEffect">
                                  <p:stCondLst>
                                    <p:cond delay="250"/>
                                  </p:stCondLst>
                                  <p:childTnLst>
                                    <p:set>
                                      <p:cBhvr>
                                        <p:cTn id="684" dur="1" fill="hold">
                                          <p:stCondLst>
                                            <p:cond delay="0"/>
                                          </p:stCondLst>
                                        </p:cTn>
                                        <p:tgtEl>
                                          <p:spTgt spid="137"/>
                                        </p:tgtEl>
                                        <p:attrNameLst>
                                          <p:attrName>style.visibility</p:attrName>
                                        </p:attrNameLst>
                                      </p:cBhvr>
                                      <p:to>
                                        <p:strVal val="visible"/>
                                      </p:to>
                                    </p:set>
                                    <p:animEffect transition="in" filter="fade">
                                      <p:cBhvr>
                                        <p:cTn id="685" dur="500"/>
                                        <p:tgtEl>
                                          <p:spTgt spid="137"/>
                                        </p:tgtEl>
                                      </p:cBhvr>
                                    </p:animEffect>
                                  </p:childTnLst>
                                </p:cTn>
                              </p:par>
                              <p:par>
                                <p:cTn id="686" presetID="42" presetClass="path" presetSubtype="0" decel="30000" fill="hold" grpId="1" nodeType="withEffect">
                                  <p:stCondLst>
                                    <p:cond delay="250"/>
                                  </p:stCondLst>
                                  <p:childTnLst>
                                    <p:animMotion origin="layout" path="M -2.29167E-6 -4.07407E-6 L 0.03373 0.04399 " pathEditMode="relative" rAng="0" ptsTypes="AA">
                                      <p:cBhvr>
                                        <p:cTn id="687" dur="750" spd="-100000" fill="hold"/>
                                        <p:tgtEl>
                                          <p:spTgt spid="137"/>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37" grpId="0"/>
      <p:bldP spid="137"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_库_图片 4"/>
          <p:cNvPicPr>
            <a:picLocks noChangeAspect="1"/>
          </p:cNvPicPr>
          <p:nvPr>
            <p:custDataLst>
              <p:tags r:id="rId2"/>
            </p:custDataLst>
          </p:nvPr>
        </p:nvPicPr>
        <p:blipFill>
          <a:blip r:embed="rId8"/>
          <a:stretch>
            <a:fillRect/>
          </a:stretch>
        </p:blipFill>
        <p:spPr>
          <a:xfrm>
            <a:off x="8754561" y="-8241"/>
            <a:ext cx="6874879" cy="6866241"/>
          </a:xfrm>
          <a:prstGeom prst="rect">
            <a:avLst/>
          </a:prstGeom>
        </p:spPr>
      </p:pic>
      <p:pic>
        <p:nvPicPr>
          <p:cNvPr id="3" name="PA_库_图片 2"/>
          <p:cNvPicPr>
            <a:picLocks noChangeAspect="1"/>
          </p:cNvPicPr>
          <p:nvPr>
            <p:custDataLst>
              <p:tags r:id="rId3"/>
            </p:custDataLst>
          </p:nvPr>
        </p:nvPicPr>
        <p:blipFill>
          <a:blip r:embed="rId8"/>
          <a:stretch>
            <a:fillRect/>
          </a:stretch>
        </p:blipFill>
        <p:spPr>
          <a:xfrm>
            <a:off x="-3437440" y="0"/>
            <a:ext cx="6874879" cy="6866241"/>
          </a:xfrm>
          <a:prstGeom prst="rect">
            <a:avLst/>
          </a:prstGeom>
        </p:spPr>
      </p:pic>
      <p:sp>
        <p:nvSpPr>
          <p:cNvPr id="4" name="PA_库_文本框 3"/>
          <p:cNvSpPr txBox="1"/>
          <p:nvPr>
            <p:custDataLst>
              <p:tags r:id="rId4"/>
            </p:custDataLst>
          </p:nvPr>
        </p:nvSpPr>
        <p:spPr>
          <a:xfrm>
            <a:off x="0" y="3198167"/>
            <a:ext cx="12192000" cy="461665"/>
          </a:xfrm>
          <a:prstGeom prst="rect">
            <a:avLst/>
          </a:prstGeom>
          <a:solidFill>
            <a:schemeClr val="bg1"/>
          </a:solidFill>
        </p:spPr>
        <p:txBody>
          <a:bodyPr wrap="square" rtlCol="0">
            <a:spAutoFit/>
          </a:bodyPr>
          <a:lstStyle/>
          <a:p>
            <a:pPr algn="dist"/>
            <a:r>
              <a:rPr lang="en-US" altLang="zh-CN" sz="2400" dirty="0">
                <a:latin typeface="Bauhaus 93" panose="04030905020B02020C02" pitchFamily="82" charset="0"/>
              </a:rPr>
              <a:t>PART THREE</a:t>
            </a:r>
            <a:endParaRPr lang="zh-CN" altLang="en-US" sz="2400" dirty="0">
              <a:latin typeface="Bauhaus 93" panose="04030905020B02020C02" pitchFamily="82" charset="0"/>
            </a:endParaRPr>
          </a:p>
        </p:txBody>
      </p:sp>
      <p:sp>
        <p:nvSpPr>
          <p:cNvPr id="6" name="PA_库_文本框 5"/>
          <p:cNvSpPr txBox="1"/>
          <p:nvPr>
            <p:custDataLst>
              <p:tags r:id="rId5"/>
            </p:custDataLst>
          </p:nvPr>
        </p:nvSpPr>
        <p:spPr>
          <a:xfrm>
            <a:off x="3437439" y="2001959"/>
            <a:ext cx="5317122" cy="1015663"/>
          </a:xfrm>
          <a:prstGeom prst="rect">
            <a:avLst/>
          </a:prstGeom>
          <a:noFill/>
        </p:spPr>
        <p:txBody>
          <a:bodyPr wrap="square" rtlCol="0">
            <a:spAutoFit/>
          </a:bodyPr>
          <a:lstStyle/>
          <a:p>
            <a:pPr algn="dist"/>
            <a:r>
              <a:rPr lang="zh-CN" altLang="en-US" sz="6000" dirty="0">
                <a:latin typeface="造字工房尚雅（非商用）常规体" pitchFamily="2" charset="-122"/>
                <a:ea typeface="造字工房尚雅（非商用）常规体" pitchFamily="2" charset="-122"/>
              </a:rPr>
              <a:t>汇编器</a:t>
            </a:r>
          </a:p>
        </p:txBody>
      </p:sp>
    </p:spTree>
    <p:custDataLst>
      <p:tags r:id="rId1"/>
    </p:custDataLst>
    <p:extLst>
      <p:ext uri="{BB962C8B-B14F-4D97-AF65-F5344CB8AC3E}">
        <p14:creationId xmlns:p14="http://schemas.microsoft.com/office/powerpoint/2010/main" val="86586994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0-#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set>
                                      <p:cBhvr>
                                        <p:cTn id="9" dur="1" fill="hold">
                                          <p:stCondLst>
                                            <p:cond delay="0"/>
                                          </p:stCondLst>
                                        </p:cTn>
                                        <p:tgtEl>
                                          <p:spTgt spid="3"/>
                                        </p:tgtEl>
                                        <p:attrNameLst>
                                          <p:attrName>style.visibility</p:attrName>
                                        </p:attrNameLst>
                                      </p:cBhvr>
                                      <p:to>
                                        <p:strVal val="visible"/>
                                      </p:to>
                                    </p:set>
                                    <p:anim to="" calcmode="lin" valueType="num">
                                      <p:cBhvr>
                                        <p:cTn id="10" dur="1500" fill="hold">
                                          <p:stCondLst>
                                            <p:cond delay="0"/>
                                          </p:stCondLst>
                                        </p:cTn>
                                        <p:tgtEl>
                                          <p:spTgt spid="3"/>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3"/>
                                        </p:tgtEl>
                                        <p:attrNameLst>
                                          <p:attrName>ppt_h</p:attrName>
                                        </p:attrNameLst>
                                      </p:cBhvr>
                                      <p:tavLst>
                                        <p:tav tm="0">
                                          <p:val>
                                            <p:strVal val="0"/>
                                          </p:val>
                                        </p:tav>
                                        <p:tav tm="100000">
                                          <p:val>
                                            <p:strVal val="#ppt_h"/>
                                          </p:val>
                                        </p:tav>
                                      </p:tavLst>
                                    </p:anim>
                                    <p:animEffect filter="fade">
                                      <p:cBhvr>
                                        <p:cTn id="12" dur="1500">
                                          <p:stCondLst>
                                            <p:cond delay="0"/>
                                          </p:stCondLst>
                                        </p:cTn>
                                        <p:tgtEl>
                                          <p:spTgt spid="3"/>
                                        </p:tgtEl>
                                      </p:cBhvr>
                                    </p:animEffect>
                                  </p:childTnLst>
                                </p:cTn>
                              </p:par>
                              <p:par>
                                <p:cTn id="13" presetID="2" presetClass="entr" presetSubtype="2" decel="100000" fill="hold"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1+#ppt_w/2"/>
                                          </p:val>
                                        </p:tav>
                                        <p:tav tm="100000">
                                          <p:val>
                                            <p:strVal val="#ppt_x"/>
                                          </p:val>
                                        </p:tav>
                                      </p:tavLst>
                                    </p:anim>
                                    <p:anim calcmode="lin" valueType="num">
                                      <p:cBhvr additive="base">
                                        <p:cTn id="16" dur="150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4">
                                            <p:txEl>
                                              <p:charRg st="4294967295" end="4294967295"/>
                                            </p:txEl>
                                          </p:spTgt>
                                        </p:tgtEl>
                                        <p:attrNameLst>
                                          <p:attrName>style.visibility</p:attrName>
                                        </p:attrNameLst>
                                      </p:cBhvr>
                                      <p:to>
                                        <p:strVal val="visible"/>
                                      </p:to>
                                    </p:set>
                                    <p:animEffect transition="in" filter="fade">
                                      <p:cBhvr>
                                        <p:cTn id="22" dur="500"/>
                                        <p:tgtEl>
                                          <p:spTgt spid="4">
                                            <p:txEl>
                                              <p:charRg st="4294967295" end="4294967295"/>
                                            </p:txEl>
                                          </p:spTgt>
                                        </p:tgtEl>
                                      </p:cBhvr>
                                    </p:animEffect>
                                  </p:childTnLst>
                                </p:cTn>
                              </p:par>
                              <p:par>
                                <p:cTn id="23" presetID="53" presetClass="entr" presetSubtype="16" fill="hold" grpId="1" nodeType="withEffect">
                                  <p:stCondLst>
                                    <p:cond delay="1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par>
                                <p:cTn id="28" presetID="53" presetClass="entr" presetSubtype="16" fill="hold" grpId="1" nodeType="withEffect">
                                  <p:stCondLst>
                                    <p:cond delay="1500"/>
                                  </p:stCondLst>
                                  <p:childTnLst>
                                    <p:set>
                                      <p:cBhvr>
                                        <p:cTn id="29" dur="1" fill="hold">
                                          <p:stCondLst>
                                            <p:cond delay="0"/>
                                          </p:stCondLst>
                                        </p:cTn>
                                        <p:tgtEl>
                                          <p:spTgt spid="4">
                                            <p:txEl>
                                              <p:charRg st="4294967295" end="4294967295"/>
                                            </p:txEl>
                                          </p:spTgt>
                                        </p:tgtEl>
                                        <p:attrNameLst>
                                          <p:attrName>style.visibility</p:attrName>
                                        </p:attrNameLst>
                                      </p:cBhvr>
                                      <p:to>
                                        <p:strVal val="visible"/>
                                      </p:to>
                                    </p:set>
                                    <p:anim calcmode="lin" valueType="num">
                                      <p:cBhvr>
                                        <p:cTn id="30" dur="500" fill="hold"/>
                                        <p:tgtEl>
                                          <p:spTgt spid="4">
                                            <p:txEl>
                                              <p:charRg st="4294967295" end="4294967295"/>
                                            </p:txEl>
                                          </p:spTgt>
                                        </p:tgtEl>
                                        <p:attrNameLst>
                                          <p:attrName>ppt_w</p:attrName>
                                        </p:attrNameLst>
                                      </p:cBhvr>
                                      <p:tavLst>
                                        <p:tav tm="0">
                                          <p:val>
                                            <p:fltVal val="0"/>
                                          </p:val>
                                        </p:tav>
                                        <p:tav tm="100000">
                                          <p:val>
                                            <p:strVal val="#ppt_w"/>
                                          </p:val>
                                        </p:tav>
                                      </p:tavLst>
                                    </p:anim>
                                    <p:anim calcmode="lin" valueType="num">
                                      <p:cBhvr>
                                        <p:cTn id="31" dur="500" fill="hold"/>
                                        <p:tgtEl>
                                          <p:spTgt spid="4">
                                            <p:txEl>
                                              <p:charRg st="4294967295" end="4294967295"/>
                                            </p:txEl>
                                          </p:spTgt>
                                        </p:tgtEl>
                                        <p:attrNameLst>
                                          <p:attrName>ppt_h</p:attrName>
                                        </p:attrNameLst>
                                      </p:cBhvr>
                                      <p:tavLst>
                                        <p:tav tm="0">
                                          <p:val>
                                            <p:fltVal val="0"/>
                                          </p:val>
                                        </p:tav>
                                        <p:tav tm="100000">
                                          <p:val>
                                            <p:strVal val="#ppt_h"/>
                                          </p:val>
                                        </p:tav>
                                      </p:tavLst>
                                    </p:anim>
                                    <p:animEffect transition="in" filter="fade">
                                      <p:cBhvr>
                                        <p:cTn id="32" dur="500"/>
                                        <p:tgtEl>
                                          <p:spTgt spid="4">
                                            <p:txEl>
                                              <p:charRg st="4294967295" end="4294967295"/>
                                            </p:txEl>
                                          </p:spTgt>
                                        </p:tgtEl>
                                      </p:cBhvr>
                                    </p:animEffect>
                                  </p:childTnLst>
                                </p:cTn>
                              </p:par>
                              <p:par>
                                <p:cTn id="33" presetID="6" presetClass="emph" presetSubtype="0" accel="30000" decel="26000" autoRev="1" fill="hold" grpId="2" nodeType="withEffect">
                                  <p:stCondLst>
                                    <p:cond delay="1900"/>
                                  </p:stCondLst>
                                  <p:childTnLst>
                                    <p:animScale>
                                      <p:cBhvr>
                                        <p:cTn id="34" dur="500" fill="hold"/>
                                        <p:tgtEl>
                                          <p:spTgt spid="6"/>
                                        </p:tgtEl>
                                      </p:cBhvr>
                                      <p:by x="110000" y="110000"/>
                                    </p:animScale>
                                  </p:childTnLst>
                                </p:cTn>
                              </p:par>
                              <p:par>
                                <p:cTn id="35" presetID="6" presetClass="emph" presetSubtype="0" accel="30000" decel="26000" autoRev="1" fill="hold" grpId="2" nodeType="withEffect">
                                  <p:stCondLst>
                                    <p:cond delay="1900"/>
                                  </p:stCondLst>
                                  <p:childTnLst>
                                    <p:animScale>
                                      <p:cBhvr>
                                        <p:cTn id="36" dur="500" fill="hold"/>
                                        <p:tgtEl>
                                          <p:spTgt spid="4">
                                            <p:txEl>
                                              <p:charRg st="4294967295" end="4294967295"/>
                                            </p:txEl>
                                          </p:spTgt>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4" grpId="1" autoUpdateAnimBg="0"/>
      <p:bldP spid="4" grpId="2" autoUpdateAnimBg="0"/>
      <p:bldP spid="6" grpId="0" autoUpdateAnimBg="0"/>
      <p:bldP spid="6" grpId="1" autoUpdateAnimBg="0"/>
      <p:bldP spid="6" grpId="2"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a:xfrm>
            <a:off x="1175086" y="889655"/>
            <a:ext cx="10080625" cy="539645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5" name="文本框 124"/>
          <p:cNvSpPr txBox="1"/>
          <p:nvPr/>
        </p:nvSpPr>
        <p:spPr>
          <a:xfrm>
            <a:off x="10771577" y="882972"/>
            <a:ext cx="413880" cy="2677656"/>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3600" dirty="0">
                <a:solidFill>
                  <a:schemeClr val="tx1"/>
                </a:solidFill>
                <a:latin typeface="+mn-lt"/>
              </a:rPr>
              <a:t>03</a:t>
            </a:r>
            <a:r>
              <a:rPr lang="zh-CN" altLang="en-US" sz="3200" dirty="0">
                <a:solidFill>
                  <a:schemeClr val="tx1"/>
                </a:solidFill>
                <a:latin typeface="+mn-lt"/>
              </a:rPr>
              <a:t>汇编器</a:t>
            </a:r>
            <a:endParaRPr lang="en-US" altLang="zh-CN" sz="3600" dirty="0">
              <a:solidFill>
                <a:schemeClr val="tx1"/>
              </a:solidFill>
              <a:latin typeface="+mn-lt"/>
            </a:endParaRPr>
          </a:p>
        </p:txBody>
      </p:sp>
      <p:cxnSp>
        <p:nvCxnSpPr>
          <p:cNvPr id="126" name="直接连接符 125"/>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0" name="TextBox 19"/>
          <p:cNvSpPr txBox="1"/>
          <p:nvPr/>
        </p:nvSpPr>
        <p:spPr>
          <a:xfrm>
            <a:off x="1518623" y="600082"/>
            <a:ext cx="9052397" cy="1754326"/>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1800" dirty="0">
                <a:latin typeface="造字工房朗宋（非商用）常规体" pitchFamily="2" charset="-122"/>
                <a:ea typeface="造字工房朗宋（非商用）常规体" pitchFamily="2" charset="-122"/>
              </a:rPr>
              <a:t>汇编器从本质上讲也是编译器，汇编器也会进行词法分析、语法分析、语义分析、符号表管理和代码生成等阶段。汇编器把解析出的指令简介地映射到正确的机器代码相对比较复杂，但是汇编器输入的代码时经过编译器处理后的代码，所以是正确的汇编文件，因此不需要考虑源文件出错，所以它语法分析的目的是识别出汇编文件里的语法结构并进行解析引导机器代码生成。</a:t>
            </a:r>
          </a:p>
          <a:p>
            <a:r>
              <a:rPr lang="zh-CN" altLang="en-US" sz="1800" dirty="0">
                <a:latin typeface="造字工房朗宋（非商用）常规体" pitchFamily="2" charset="-122"/>
                <a:ea typeface="造字工房朗宋（非商用）常规体" pitchFamily="2" charset="-122"/>
              </a:rPr>
              <a:t>汇编器允许符号后置定义，所以必须采用两边扫描的方式进行设计。汇编器的结构如下</a:t>
            </a:r>
          </a:p>
        </p:txBody>
      </p:sp>
      <p:pic>
        <p:nvPicPr>
          <p:cNvPr id="129" name="图片 128">
            <a:extLst>
              <a:ext uri="{FF2B5EF4-FFF2-40B4-BE49-F238E27FC236}">
                <a16:creationId xmlns:a16="http://schemas.microsoft.com/office/drawing/2014/main" id="{131A1531-C0A8-4DE8-B838-2F8C4F26D058}"/>
              </a:ext>
            </a:extLst>
          </p:cNvPr>
          <p:cNvPicPr/>
          <p:nvPr/>
        </p:nvPicPr>
        <p:blipFill>
          <a:blip r:embed="rId4"/>
          <a:stretch>
            <a:fillRect/>
          </a:stretch>
        </p:blipFill>
        <p:spPr>
          <a:xfrm>
            <a:off x="3272310" y="2297878"/>
            <a:ext cx="5943600" cy="2580005"/>
          </a:xfrm>
          <a:prstGeom prst="rect">
            <a:avLst/>
          </a:prstGeom>
        </p:spPr>
      </p:pic>
      <p:sp>
        <p:nvSpPr>
          <p:cNvPr id="131" name="TextBox 19">
            <a:extLst>
              <a:ext uri="{FF2B5EF4-FFF2-40B4-BE49-F238E27FC236}">
                <a16:creationId xmlns:a16="http://schemas.microsoft.com/office/drawing/2014/main" id="{F4947C7E-0DB6-41BE-8A29-8DDD2A4DEB02}"/>
              </a:ext>
            </a:extLst>
          </p:cNvPr>
          <p:cNvSpPr txBox="1"/>
          <p:nvPr/>
        </p:nvSpPr>
        <p:spPr>
          <a:xfrm>
            <a:off x="1528614" y="4763224"/>
            <a:ext cx="9052397" cy="1477328"/>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1800" dirty="0">
                <a:latin typeface="造字工房朗宋（非商用）常规体" pitchFamily="2" charset="-122"/>
                <a:ea typeface="造字工房朗宋（非商用）常规体" pitchFamily="2" charset="-122"/>
              </a:rPr>
              <a:t>在语法分析前的结构与编译器完全相同，就只是在语法分析时需要进行二次扫描。第一遍扫描获取文件定义的所有段的信息和符号信息，第二遍扫描则根据第一次扫描后的结果把所有的重定位信息收集到重定位表中，通过指令生成了代码段数据，最后从符号表中抽取有效数据定义形成数据段，符号导出到文件符号表段，再把所有段按照</a:t>
            </a:r>
            <a:r>
              <a:rPr lang="en-US" altLang="zh-CN" sz="1800" dirty="0">
                <a:latin typeface="造字工房朗宋（非商用）常规体" pitchFamily="2" charset="-122"/>
                <a:ea typeface="造字工房朗宋（非商用）常规体" pitchFamily="2" charset="-122"/>
              </a:rPr>
              <a:t>elf</a:t>
            </a:r>
            <a:r>
              <a:rPr lang="zh-CN" altLang="en-US" sz="1800" dirty="0">
                <a:latin typeface="造字工房朗宋（非商用）常规体" pitchFamily="2" charset="-122"/>
                <a:ea typeface="造字工房朗宋（非商用）常规体" pitchFamily="2" charset="-122"/>
              </a:rPr>
              <a:t>文件的格式进行组装，最终形成了可重定位的目标文件</a:t>
            </a:r>
            <a:r>
              <a:rPr lang="en-US" altLang="zh-CN" sz="1800" dirty="0">
                <a:latin typeface="造字工房朗宋（非商用）常规体" pitchFamily="2" charset="-122"/>
                <a:ea typeface="造字工房朗宋（非商用）常规体" pitchFamily="2" charset="-122"/>
              </a:rPr>
              <a:t>.obj</a:t>
            </a:r>
            <a:endParaRPr lang="zh-CN" altLang="en-US" sz="1800" dirty="0">
              <a:latin typeface="造字工房朗宋（非商用）常规体" pitchFamily="2" charset="-122"/>
              <a:ea typeface="造字工房朗宋（非商用）常规体" pitchFamily="2" charset="-122"/>
            </a:endParaRPr>
          </a:p>
        </p:txBody>
      </p:sp>
    </p:spTree>
    <p:custDataLst>
      <p:tags r:id="rId1"/>
    </p:custDataLst>
    <p:extLst>
      <p:ext uri="{BB962C8B-B14F-4D97-AF65-F5344CB8AC3E}">
        <p14:creationId xmlns:p14="http://schemas.microsoft.com/office/powerpoint/2010/main" val="414566435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31" presetClass="entr" presetSubtype="0" fill="hold" nodeType="withEffect">
                                  <p:stCondLst>
                                    <p:cond delay="0"/>
                                  </p:stCondLst>
                                  <p:childTnLst>
                                    <p:set>
                                      <p:cBhvr>
                                        <p:cTn id="678" dur="1" fill="hold">
                                          <p:stCondLst>
                                            <p:cond delay="0"/>
                                          </p:stCondLst>
                                        </p:cTn>
                                        <p:tgtEl>
                                          <p:spTgt spid="126"/>
                                        </p:tgtEl>
                                        <p:attrNameLst>
                                          <p:attrName>style.visibility</p:attrName>
                                        </p:attrNameLst>
                                      </p:cBhvr>
                                      <p:to>
                                        <p:strVal val="visible"/>
                                      </p:to>
                                    </p:set>
                                    <p:anim calcmode="lin" valueType="num">
                                      <p:cBhvr>
                                        <p:cTn id="679" dur="1000" fill="hold"/>
                                        <p:tgtEl>
                                          <p:spTgt spid="126"/>
                                        </p:tgtEl>
                                        <p:attrNameLst>
                                          <p:attrName>ppt_w</p:attrName>
                                        </p:attrNameLst>
                                      </p:cBhvr>
                                      <p:tavLst>
                                        <p:tav tm="0">
                                          <p:val>
                                            <p:fltVal val="0"/>
                                          </p:val>
                                        </p:tav>
                                        <p:tav tm="100000">
                                          <p:val>
                                            <p:strVal val="#ppt_w"/>
                                          </p:val>
                                        </p:tav>
                                      </p:tavLst>
                                    </p:anim>
                                    <p:anim calcmode="lin" valueType="num">
                                      <p:cBhvr>
                                        <p:cTn id="680" dur="1000" fill="hold"/>
                                        <p:tgtEl>
                                          <p:spTgt spid="126"/>
                                        </p:tgtEl>
                                        <p:attrNameLst>
                                          <p:attrName>ppt_h</p:attrName>
                                        </p:attrNameLst>
                                      </p:cBhvr>
                                      <p:tavLst>
                                        <p:tav tm="0">
                                          <p:val>
                                            <p:fltVal val="0"/>
                                          </p:val>
                                        </p:tav>
                                        <p:tav tm="100000">
                                          <p:val>
                                            <p:strVal val="#ppt_h"/>
                                          </p:val>
                                        </p:tav>
                                      </p:tavLst>
                                    </p:anim>
                                    <p:anim calcmode="lin" valueType="num">
                                      <p:cBhvr>
                                        <p:cTn id="681" dur="1000" fill="hold"/>
                                        <p:tgtEl>
                                          <p:spTgt spid="126"/>
                                        </p:tgtEl>
                                        <p:attrNameLst>
                                          <p:attrName>style.rotation</p:attrName>
                                        </p:attrNameLst>
                                      </p:cBhvr>
                                      <p:tavLst>
                                        <p:tav tm="0">
                                          <p:val>
                                            <p:fltVal val="90"/>
                                          </p:val>
                                        </p:tav>
                                        <p:tav tm="100000">
                                          <p:val>
                                            <p:fltVal val="0"/>
                                          </p:val>
                                        </p:tav>
                                      </p:tavLst>
                                    </p:anim>
                                    <p:animEffect transition="in" filter="fade">
                                      <p:cBhvr>
                                        <p:cTn id="682" dur="1000"/>
                                        <p:tgtEl>
                                          <p:spTgt spid="126"/>
                                        </p:tgtEl>
                                      </p:cBhvr>
                                    </p:animEffect>
                                  </p:childTnLst>
                                </p:cTn>
                              </p:par>
                              <p:par>
                                <p:cTn id="683" presetID="10" presetClass="entr" presetSubtype="0" fill="hold" grpId="0" nodeType="withEffect">
                                  <p:stCondLst>
                                    <p:cond delay="250"/>
                                  </p:stCondLst>
                                  <p:childTnLst>
                                    <p:set>
                                      <p:cBhvr>
                                        <p:cTn id="684" dur="1" fill="hold">
                                          <p:stCondLst>
                                            <p:cond delay="0"/>
                                          </p:stCondLst>
                                        </p:cTn>
                                        <p:tgtEl>
                                          <p:spTgt spid="125"/>
                                        </p:tgtEl>
                                        <p:attrNameLst>
                                          <p:attrName>style.visibility</p:attrName>
                                        </p:attrNameLst>
                                      </p:cBhvr>
                                      <p:to>
                                        <p:strVal val="visible"/>
                                      </p:to>
                                    </p:set>
                                    <p:animEffect transition="in" filter="fade">
                                      <p:cBhvr>
                                        <p:cTn id="685" dur="500"/>
                                        <p:tgtEl>
                                          <p:spTgt spid="125"/>
                                        </p:tgtEl>
                                      </p:cBhvr>
                                    </p:animEffect>
                                  </p:childTnLst>
                                </p:cTn>
                              </p:par>
                              <p:par>
                                <p:cTn id="686" presetID="42" presetClass="path" presetSubtype="0" decel="30000" fill="hold" grpId="1" nodeType="withEffect">
                                  <p:stCondLst>
                                    <p:cond delay="250"/>
                                  </p:stCondLst>
                                  <p:childTnLst>
                                    <p:animMotion origin="layout" path="M -6.25E-7 -2.59259E-6 L 0.03372 0.04398 " pathEditMode="relative" rAng="0" ptsTypes="AA">
                                      <p:cBhvr>
                                        <p:cTn id="687" dur="750" spd="-100000" fill="hold"/>
                                        <p:tgtEl>
                                          <p:spTgt spid="125"/>
                                        </p:tgtEl>
                                        <p:attrNameLst>
                                          <p:attrName>ppt_x</p:attrName>
                                          <p:attrName>ppt_y</p:attrName>
                                        </p:attrNameLst>
                                      </p:cBhvr>
                                      <p:rCtr x="1680" y="2199"/>
                                    </p:animMotion>
                                  </p:childTnLst>
                                </p:cTn>
                              </p:par>
                            </p:childTnLst>
                          </p:cTn>
                        </p:par>
                        <p:par>
                          <p:cTn id="688" fill="hold">
                            <p:stCondLst>
                              <p:cond delay="1500"/>
                            </p:stCondLst>
                            <p:childTnLst>
                              <p:par>
                                <p:cTn id="689" presetID="22" presetClass="entr" presetSubtype="8" fill="hold" grpId="0" nodeType="afterEffect">
                                  <p:stCondLst>
                                    <p:cond delay="0"/>
                                  </p:stCondLst>
                                  <p:childTnLst>
                                    <p:set>
                                      <p:cBhvr>
                                        <p:cTn id="690" dur="1" fill="hold">
                                          <p:stCondLst>
                                            <p:cond delay="0"/>
                                          </p:stCondLst>
                                        </p:cTn>
                                        <p:tgtEl>
                                          <p:spTgt spid="127"/>
                                        </p:tgtEl>
                                        <p:attrNameLst>
                                          <p:attrName>style.visibility</p:attrName>
                                        </p:attrNameLst>
                                      </p:cBhvr>
                                      <p:to>
                                        <p:strVal val="visible"/>
                                      </p:to>
                                    </p:set>
                                    <p:animEffect transition="in" filter="wipe(left)">
                                      <p:cBhvr>
                                        <p:cTn id="691"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25" grpId="0"/>
      <p:bldP spid="125"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5" name="文本框 124"/>
          <p:cNvSpPr txBox="1"/>
          <p:nvPr/>
        </p:nvSpPr>
        <p:spPr>
          <a:xfrm>
            <a:off x="10724437" y="-3061"/>
            <a:ext cx="1040590" cy="3785652"/>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03</a:t>
            </a:r>
          </a:p>
          <a:p>
            <a:r>
              <a:rPr lang="zh-CN" altLang="en-US" sz="6000" dirty="0">
                <a:solidFill>
                  <a:schemeClr val="tx1"/>
                </a:solidFill>
                <a:latin typeface="+mn-lt"/>
              </a:rPr>
              <a:t>汇编器</a:t>
            </a:r>
          </a:p>
        </p:txBody>
      </p:sp>
      <p:cxnSp>
        <p:nvCxnSpPr>
          <p:cNvPr id="126" name="直接连接符 125"/>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1162150" y="3794508"/>
            <a:ext cx="4457228"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2857027" y="3205915"/>
            <a:ext cx="0" cy="777328"/>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141" name="图片 140">
            <a:extLst>
              <a:ext uri="{FF2B5EF4-FFF2-40B4-BE49-F238E27FC236}">
                <a16:creationId xmlns:a16="http://schemas.microsoft.com/office/drawing/2014/main" id="{CC9E8545-52E7-4366-B584-2662F6E270F9}"/>
              </a:ext>
            </a:extLst>
          </p:cNvPr>
          <p:cNvPicPr/>
          <p:nvPr/>
        </p:nvPicPr>
        <p:blipFill>
          <a:blip r:embed="rId4"/>
          <a:stretch>
            <a:fillRect/>
          </a:stretch>
        </p:blipFill>
        <p:spPr>
          <a:xfrm>
            <a:off x="1457451" y="194183"/>
            <a:ext cx="4811113" cy="6438908"/>
          </a:xfrm>
          <a:prstGeom prst="rect">
            <a:avLst/>
          </a:prstGeom>
        </p:spPr>
      </p:pic>
    </p:spTree>
    <p:custDataLst>
      <p:tags r:id="rId1"/>
    </p:custDataLst>
    <p:extLst>
      <p:ext uri="{BB962C8B-B14F-4D97-AF65-F5344CB8AC3E}">
        <p14:creationId xmlns:p14="http://schemas.microsoft.com/office/powerpoint/2010/main" val="373178784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31" presetClass="entr" presetSubtype="0" fill="hold" nodeType="withEffect">
                                  <p:stCondLst>
                                    <p:cond delay="0"/>
                                  </p:stCondLst>
                                  <p:childTnLst>
                                    <p:set>
                                      <p:cBhvr>
                                        <p:cTn id="678" dur="1" fill="hold">
                                          <p:stCondLst>
                                            <p:cond delay="0"/>
                                          </p:stCondLst>
                                        </p:cTn>
                                        <p:tgtEl>
                                          <p:spTgt spid="126"/>
                                        </p:tgtEl>
                                        <p:attrNameLst>
                                          <p:attrName>style.visibility</p:attrName>
                                        </p:attrNameLst>
                                      </p:cBhvr>
                                      <p:to>
                                        <p:strVal val="visible"/>
                                      </p:to>
                                    </p:set>
                                    <p:anim calcmode="lin" valueType="num">
                                      <p:cBhvr>
                                        <p:cTn id="679" dur="1000" fill="hold"/>
                                        <p:tgtEl>
                                          <p:spTgt spid="126"/>
                                        </p:tgtEl>
                                        <p:attrNameLst>
                                          <p:attrName>ppt_w</p:attrName>
                                        </p:attrNameLst>
                                      </p:cBhvr>
                                      <p:tavLst>
                                        <p:tav tm="0">
                                          <p:val>
                                            <p:fltVal val="0"/>
                                          </p:val>
                                        </p:tav>
                                        <p:tav tm="100000">
                                          <p:val>
                                            <p:strVal val="#ppt_w"/>
                                          </p:val>
                                        </p:tav>
                                      </p:tavLst>
                                    </p:anim>
                                    <p:anim calcmode="lin" valueType="num">
                                      <p:cBhvr>
                                        <p:cTn id="680" dur="1000" fill="hold"/>
                                        <p:tgtEl>
                                          <p:spTgt spid="126"/>
                                        </p:tgtEl>
                                        <p:attrNameLst>
                                          <p:attrName>ppt_h</p:attrName>
                                        </p:attrNameLst>
                                      </p:cBhvr>
                                      <p:tavLst>
                                        <p:tav tm="0">
                                          <p:val>
                                            <p:fltVal val="0"/>
                                          </p:val>
                                        </p:tav>
                                        <p:tav tm="100000">
                                          <p:val>
                                            <p:strVal val="#ppt_h"/>
                                          </p:val>
                                        </p:tav>
                                      </p:tavLst>
                                    </p:anim>
                                    <p:anim calcmode="lin" valueType="num">
                                      <p:cBhvr>
                                        <p:cTn id="681" dur="1000" fill="hold"/>
                                        <p:tgtEl>
                                          <p:spTgt spid="126"/>
                                        </p:tgtEl>
                                        <p:attrNameLst>
                                          <p:attrName>style.rotation</p:attrName>
                                        </p:attrNameLst>
                                      </p:cBhvr>
                                      <p:tavLst>
                                        <p:tav tm="0">
                                          <p:val>
                                            <p:fltVal val="90"/>
                                          </p:val>
                                        </p:tav>
                                        <p:tav tm="100000">
                                          <p:val>
                                            <p:fltVal val="0"/>
                                          </p:val>
                                        </p:tav>
                                      </p:tavLst>
                                    </p:anim>
                                    <p:animEffect transition="in" filter="fade">
                                      <p:cBhvr>
                                        <p:cTn id="682" dur="1000"/>
                                        <p:tgtEl>
                                          <p:spTgt spid="126"/>
                                        </p:tgtEl>
                                      </p:cBhvr>
                                    </p:animEffect>
                                  </p:childTnLst>
                                </p:cTn>
                              </p:par>
                              <p:par>
                                <p:cTn id="683" presetID="10" presetClass="entr" presetSubtype="0" fill="hold" grpId="0" nodeType="withEffect">
                                  <p:stCondLst>
                                    <p:cond delay="250"/>
                                  </p:stCondLst>
                                  <p:childTnLst>
                                    <p:set>
                                      <p:cBhvr>
                                        <p:cTn id="684" dur="1" fill="hold">
                                          <p:stCondLst>
                                            <p:cond delay="0"/>
                                          </p:stCondLst>
                                        </p:cTn>
                                        <p:tgtEl>
                                          <p:spTgt spid="125"/>
                                        </p:tgtEl>
                                        <p:attrNameLst>
                                          <p:attrName>style.visibility</p:attrName>
                                        </p:attrNameLst>
                                      </p:cBhvr>
                                      <p:to>
                                        <p:strVal val="visible"/>
                                      </p:to>
                                    </p:set>
                                    <p:animEffect transition="in" filter="fade">
                                      <p:cBhvr>
                                        <p:cTn id="685" dur="500"/>
                                        <p:tgtEl>
                                          <p:spTgt spid="125"/>
                                        </p:tgtEl>
                                      </p:cBhvr>
                                    </p:animEffect>
                                  </p:childTnLst>
                                </p:cTn>
                              </p:par>
                              <p:par>
                                <p:cTn id="686" presetID="42" presetClass="path" presetSubtype="0" decel="30000" fill="hold" grpId="1" nodeType="withEffect">
                                  <p:stCondLst>
                                    <p:cond delay="250"/>
                                  </p:stCondLst>
                                  <p:childTnLst>
                                    <p:animMotion origin="layout" path="M 4.375E-6 -2.96296E-6 L 0.03372 0.04398 " pathEditMode="relative" rAng="0" ptsTypes="AA">
                                      <p:cBhvr>
                                        <p:cTn id="687" dur="750" spd="-100000" fill="hold"/>
                                        <p:tgtEl>
                                          <p:spTgt spid="125"/>
                                        </p:tgtEl>
                                        <p:attrNameLst>
                                          <p:attrName>ppt_x</p:attrName>
                                          <p:attrName>ppt_y</p:attrName>
                                        </p:attrNameLst>
                                      </p:cBhvr>
                                      <p:rCtr x="1680" y="2199"/>
                                    </p:animMotion>
                                  </p:childTnLst>
                                </p:cTn>
                              </p:par>
                            </p:childTnLst>
                          </p:cTn>
                        </p:par>
                        <p:par>
                          <p:cTn id="688" fill="hold">
                            <p:stCondLst>
                              <p:cond delay="1500"/>
                            </p:stCondLst>
                            <p:childTnLst>
                              <p:par>
                                <p:cTn id="689" presetID="22" presetClass="entr" presetSubtype="8" fill="hold" nodeType="afterEffect">
                                  <p:stCondLst>
                                    <p:cond delay="0"/>
                                  </p:stCondLst>
                                  <p:childTnLst>
                                    <p:set>
                                      <p:cBhvr>
                                        <p:cTn id="690" dur="1" fill="hold">
                                          <p:stCondLst>
                                            <p:cond delay="0"/>
                                          </p:stCondLst>
                                        </p:cTn>
                                        <p:tgtEl>
                                          <p:spTgt spid="127"/>
                                        </p:tgtEl>
                                        <p:attrNameLst>
                                          <p:attrName>style.visibility</p:attrName>
                                        </p:attrNameLst>
                                      </p:cBhvr>
                                      <p:to>
                                        <p:strVal val="visible"/>
                                      </p:to>
                                    </p:set>
                                    <p:animEffect transition="in" filter="wipe(left)">
                                      <p:cBhvr>
                                        <p:cTn id="691"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25" grpId="0"/>
      <p:bldP spid="125"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A_库_图片 2"/>
          <p:cNvPicPr>
            <a:picLocks noChangeAspect="1"/>
          </p:cNvPicPr>
          <p:nvPr>
            <p:custDataLst>
              <p:tags r:id="rId2"/>
            </p:custDataLst>
          </p:nvPr>
        </p:nvPicPr>
        <p:blipFill>
          <a:blip r:embed="rId7"/>
          <a:stretch>
            <a:fillRect/>
          </a:stretch>
        </p:blipFill>
        <p:spPr>
          <a:xfrm rot="10800000">
            <a:off x="2649940" y="-7547"/>
            <a:ext cx="6892120" cy="6883460"/>
          </a:xfrm>
          <a:prstGeom prst="rect">
            <a:avLst/>
          </a:prstGeom>
        </p:spPr>
      </p:pic>
      <p:sp>
        <p:nvSpPr>
          <p:cNvPr id="4" name="PA_库_文本框 3"/>
          <p:cNvSpPr txBox="1"/>
          <p:nvPr>
            <p:custDataLst>
              <p:tags r:id="rId3"/>
            </p:custDataLst>
          </p:nvPr>
        </p:nvSpPr>
        <p:spPr>
          <a:xfrm>
            <a:off x="2649940" y="3198167"/>
            <a:ext cx="6892120" cy="461665"/>
          </a:xfrm>
          <a:prstGeom prst="rect">
            <a:avLst/>
          </a:prstGeom>
          <a:solidFill>
            <a:schemeClr val="bg1"/>
          </a:solidFill>
        </p:spPr>
        <p:txBody>
          <a:bodyPr wrap="square" rtlCol="0">
            <a:spAutoFit/>
          </a:bodyPr>
          <a:lstStyle/>
          <a:p>
            <a:pPr algn="dist"/>
            <a:r>
              <a:rPr lang="en-US" altLang="zh-CN" sz="2400" dirty="0">
                <a:latin typeface="Bauhaus 93" panose="04030905020B02020C02" pitchFamily="82" charset="0"/>
              </a:rPr>
              <a:t>PART FOUR</a:t>
            </a:r>
            <a:endParaRPr lang="zh-CN" altLang="en-US" sz="2400" dirty="0">
              <a:latin typeface="Bauhaus 93" panose="04030905020B02020C02" pitchFamily="82" charset="0"/>
            </a:endParaRPr>
          </a:p>
        </p:txBody>
      </p:sp>
      <p:sp>
        <p:nvSpPr>
          <p:cNvPr id="5" name="PA_库_文本框 4"/>
          <p:cNvSpPr txBox="1"/>
          <p:nvPr>
            <p:custDataLst>
              <p:tags r:id="rId4"/>
            </p:custDataLst>
          </p:nvPr>
        </p:nvSpPr>
        <p:spPr>
          <a:xfrm>
            <a:off x="4933723" y="19748"/>
            <a:ext cx="6955750" cy="6883461"/>
          </a:xfrm>
          <a:prstGeom prst="rect">
            <a:avLst/>
          </a:prstGeom>
          <a:noFill/>
        </p:spPr>
        <p:txBody>
          <a:bodyPr vert="eaVert" wrap="square" rtlCol="0">
            <a:spAutoFit/>
          </a:bodyPr>
          <a:lstStyle/>
          <a:p>
            <a:pPr algn="dist"/>
            <a:r>
              <a:rPr lang="zh-CN" altLang="en-US" sz="4400" dirty="0">
                <a:latin typeface="造字工房尚雅（非商用）常规体" pitchFamily="2" charset="-122"/>
                <a:ea typeface="造字工房尚雅（非商用）常规体" pitchFamily="2" charset="-122"/>
              </a:rPr>
              <a:t>加载器</a:t>
            </a:r>
            <a:endParaRPr lang="en-US" altLang="zh-CN" sz="4400" dirty="0">
              <a:latin typeface="造字工房尚雅（非商用）常规体" pitchFamily="2" charset="-122"/>
              <a:ea typeface="造字工房尚雅（非商用）常规体" pitchFamily="2" charset="-122"/>
            </a:endParaRPr>
          </a:p>
          <a:p>
            <a:pPr algn="dist"/>
            <a:endParaRPr lang="en-US" altLang="zh-CN" sz="4400" dirty="0">
              <a:latin typeface="造字工房尚雅（非商用）常规体" pitchFamily="2" charset="-122"/>
              <a:ea typeface="造字工房尚雅（非商用）常规体" pitchFamily="2" charset="-122"/>
            </a:endParaRPr>
          </a:p>
          <a:p>
            <a:pPr algn="dist"/>
            <a:endParaRPr lang="en-US" altLang="zh-CN" sz="4400" dirty="0">
              <a:latin typeface="造字工房尚雅（非商用）常规体" pitchFamily="2" charset="-122"/>
              <a:ea typeface="造字工房尚雅（非商用）常规体" pitchFamily="2" charset="-122"/>
            </a:endParaRPr>
          </a:p>
          <a:p>
            <a:pPr algn="dist"/>
            <a:endParaRPr lang="en-US" altLang="zh-CN" sz="4400" dirty="0">
              <a:latin typeface="造字工房尚雅（非商用）常规体" pitchFamily="2" charset="-122"/>
              <a:ea typeface="造字工房尚雅（非商用）常规体" pitchFamily="2" charset="-122"/>
            </a:endParaRPr>
          </a:p>
          <a:p>
            <a:pPr algn="dist"/>
            <a:endParaRPr lang="en-US" altLang="zh-CN" sz="4400" dirty="0">
              <a:latin typeface="造字工房尚雅（非商用）常规体" pitchFamily="2" charset="-122"/>
              <a:ea typeface="造字工房尚雅（非商用）常规体" pitchFamily="2" charset="-122"/>
            </a:endParaRPr>
          </a:p>
          <a:p>
            <a:pPr algn="dist"/>
            <a:endParaRPr lang="en-US" altLang="zh-CN" sz="4400" dirty="0">
              <a:latin typeface="造字工房尚雅（非商用）常规体" pitchFamily="2" charset="-122"/>
              <a:ea typeface="造字工房尚雅（非商用）常规体" pitchFamily="2" charset="-122"/>
            </a:endParaRPr>
          </a:p>
          <a:p>
            <a:pPr algn="dist"/>
            <a:endParaRPr lang="en-US" altLang="zh-CN" sz="4400" dirty="0">
              <a:latin typeface="造字工房尚雅（非商用）常规体" pitchFamily="2" charset="-122"/>
              <a:ea typeface="造字工房尚雅（非商用）常规体" pitchFamily="2" charset="-122"/>
            </a:endParaRPr>
          </a:p>
          <a:p>
            <a:pPr algn="dist"/>
            <a:endParaRPr lang="en-US" altLang="zh-CN" sz="4400" dirty="0">
              <a:latin typeface="造字工房尚雅（非商用）常规体" pitchFamily="2" charset="-122"/>
              <a:ea typeface="造字工房尚雅（非商用）常规体" pitchFamily="2" charset="-122"/>
            </a:endParaRPr>
          </a:p>
          <a:p>
            <a:pPr algn="dist"/>
            <a:endParaRPr lang="en-US" altLang="zh-CN" sz="4400" dirty="0">
              <a:latin typeface="造字工房尚雅（非商用）常规体" pitchFamily="2" charset="-122"/>
              <a:ea typeface="造字工房尚雅（非商用）常规体" pitchFamily="2" charset="-122"/>
            </a:endParaRPr>
          </a:p>
          <a:p>
            <a:pPr algn="dist"/>
            <a:endParaRPr lang="en-US" altLang="zh-CN" sz="4400" dirty="0">
              <a:latin typeface="造字工房尚雅（非商用）常规体" pitchFamily="2" charset="-122"/>
              <a:ea typeface="造字工房尚雅（非商用）常规体" pitchFamily="2" charset="-122"/>
            </a:endParaRPr>
          </a:p>
          <a:p>
            <a:pPr algn="dist"/>
            <a:endParaRPr lang="en-US" altLang="zh-CN" sz="4400" dirty="0">
              <a:latin typeface="造字工房尚雅（非商用）常规体" pitchFamily="2" charset="-122"/>
              <a:ea typeface="造字工房尚雅（非商用）常规体" pitchFamily="2" charset="-122"/>
            </a:endParaRPr>
          </a:p>
          <a:p>
            <a:pPr algn="dist"/>
            <a:endParaRPr lang="en-US" altLang="zh-CN" sz="4400" dirty="0">
              <a:latin typeface="造字工房尚雅（非商用）常规体" pitchFamily="2" charset="-122"/>
              <a:ea typeface="造字工房尚雅（非商用）常规体" pitchFamily="2" charset="-122"/>
            </a:endParaRPr>
          </a:p>
          <a:p>
            <a:pPr algn="dist"/>
            <a:endParaRPr lang="en-US" altLang="zh-CN" sz="4400" dirty="0">
              <a:latin typeface="造字工房尚雅（非商用）常规体" pitchFamily="2" charset="-122"/>
              <a:ea typeface="造字工房尚雅（非商用）常规体" pitchFamily="2" charset="-122"/>
            </a:endParaRPr>
          </a:p>
          <a:p>
            <a:pPr algn="dist"/>
            <a:endParaRPr lang="en-US" altLang="zh-CN" sz="4400" dirty="0">
              <a:latin typeface="造字工房尚雅（非商用）常规体" pitchFamily="2" charset="-122"/>
              <a:ea typeface="造字工房尚雅（非商用）常规体" pitchFamily="2" charset="-122"/>
            </a:endParaRPr>
          </a:p>
          <a:p>
            <a:pPr algn="dist"/>
            <a:endParaRPr lang="en-US" altLang="zh-CN" sz="4400" dirty="0">
              <a:latin typeface="造字工房尚雅（非商用）常规体" pitchFamily="2" charset="-122"/>
              <a:ea typeface="造字工房尚雅（非商用）常规体" pitchFamily="2" charset="-122"/>
            </a:endParaRPr>
          </a:p>
          <a:p>
            <a:pPr algn="dist"/>
            <a:r>
              <a:rPr lang="zh-CN" altLang="en-US" sz="4400" dirty="0">
                <a:latin typeface="造字工房尚雅（非商用）常规体" pitchFamily="2" charset="-122"/>
                <a:ea typeface="造字工房尚雅（非商用）常规体" pitchFamily="2" charset="-122"/>
              </a:rPr>
              <a:t>链接器</a:t>
            </a:r>
          </a:p>
        </p:txBody>
      </p:sp>
    </p:spTree>
    <p:custDataLst>
      <p:tags r:id="rId1"/>
    </p:custDataLst>
    <p:extLst>
      <p:ext uri="{BB962C8B-B14F-4D97-AF65-F5344CB8AC3E}">
        <p14:creationId xmlns:p14="http://schemas.microsoft.com/office/powerpoint/2010/main" val="1582157211"/>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4">
                                            <p:txEl>
                                              <p:charRg st="4294967295" end="4294967295"/>
                                            </p:txEl>
                                          </p:spTgt>
                                        </p:tgtEl>
                                        <p:attrNameLst>
                                          <p:attrName>style.visibility</p:attrName>
                                        </p:attrNameLst>
                                      </p:cBhvr>
                                      <p:to>
                                        <p:strVal val="visible"/>
                                      </p:to>
                                    </p:set>
                                    <p:animEffect transition="in" filter="fade">
                                      <p:cBhvr>
                                        <p:cTn id="10" dur="500"/>
                                        <p:tgtEl>
                                          <p:spTgt spid="4">
                                            <p:txEl>
                                              <p:charRg st="4294967295" end="4294967295"/>
                                            </p:txEl>
                                          </p:spTgt>
                                        </p:tgtEl>
                                      </p:cBhvr>
                                    </p:animEffect>
                                  </p:childTnLst>
                                </p:cTn>
                              </p:par>
                              <p:par>
                                <p:cTn id="11" presetID="53" presetClass="entr" presetSubtype="16" fill="hold" nodeType="withEffect">
                                  <p:stCondLst>
                                    <p:cond delay="150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par>
                                <p:cTn id="16" presetID="53" presetClass="entr" presetSubtype="16" fill="hold" grpId="1" nodeType="withEffect">
                                  <p:stCondLst>
                                    <p:cond delay="1500"/>
                                  </p:stCondLst>
                                  <p:childTnLst>
                                    <p:set>
                                      <p:cBhvr>
                                        <p:cTn id="17" dur="1" fill="hold">
                                          <p:stCondLst>
                                            <p:cond delay="0"/>
                                          </p:stCondLst>
                                        </p:cTn>
                                        <p:tgtEl>
                                          <p:spTgt spid="4">
                                            <p:txEl>
                                              <p:charRg st="4294967295" end="4294967295"/>
                                            </p:txEl>
                                          </p:spTgt>
                                        </p:tgtEl>
                                        <p:attrNameLst>
                                          <p:attrName>style.visibility</p:attrName>
                                        </p:attrNameLst>
                                      </p:cBhvr>
                                      <p:to>
                                        <p:strVal val="visible"/>
                                      </p:to>
                                    </p:set>
                                    <p:anim calcmode="lin" valueType="num">
                                      <p:cBhvr>
                                        <p:cTn id="18" dur="500" fill="hold"/>
                                        <p:tgtEl>
                                          <p:spTgt spid="4">
                                            <p:txEl>
                                              <p:charRg st="4294967295" end="4294967295"/>
                                            </p:txEl>
                                          </p:spTgt>
                                        </p:tgtEl>
                                        <p:attrNameLst>
                                          <p:attrName>ppt_w</p:attrName>
                                        </p:attrNameLst>
                                      </p:cBhvr>
                                      <p:tavLst>
                                        <p:tav tm="0">
                                          <p:val>
                                            <p:fltVal val="0"/>
                                          </p:val>
                                        </p:tav>
                                        <p:tav tm="100000">
                                          <p:val>
                                            <p:strVal val="#ppt_w"/>
                                          </p:val>
                                        </p:tav>
                                      </p:tavLst>
                                    </p:anim>
                                    <p:anim calcmode="lin" valueType="num">
                                      <p:cBhvr>
                                        <p:cTn id="19" dur="500" fill="hold"/>
                                        <p:tgtEl>
                                          <p:spTgt spid="4">
                                            <p:txEl>
                                              <p:charRg st="4294967295" end="4294967295"/>
                                            </p:txEl>
                                          </p:spTgt>
                                        </p:tgtEl>
                                        <p:attrNameLst>
                                          <p:attrName>ppt_h</p:attrName>
                                        </p:attrNameLst>
                                      </p:cBhvr>
                                      <p:tavLst>
                                        <p:tav tm="0">
                                          <p:val>
                                            <p:fltVal val="0"/>
                                          </p:val>
                                        </p:tav>
                                        <p:tav tm="100000">
                                          <p:val>
                                            <p:strVal val="#ppt_h"/>
                                          </p:val>
                                        </p:tav>
                                      </p:tavLst>
                                    </p:anim>
                                    <p:animEffect transition="in" filter="fade">
                                      <p:cBhvr>
                                        <p:cTn id="20" dur="500"/>
                                        <p:tgtEl>
                                          <p:spTgt spid="4">
                                            <p:txEl>
                                              <p:charRg st="4294967295" end="4294967295"/>
                                            </p:txEl>
                                          </p:spTgt>
                                        </p:tgtEl>
                                      </p:cBhvr>
                                    </p:animEffect>
                                  </p:childTnLst>
                                </p:cTn>
                              </p:par>
                              <p:par>
                                <p:cTn id="21" presetID="6" presetClass="emph" presetSubtype="0" accel="30000" decel="26000" autoRev="1" fill="hold" nodeType="withEffect">
                                  <p:stCondLst>
                                    <p:cond delay="1900"/>
                                  </p:stCondLst>
                                  <p:childTnLst>
                                    <p:animScale>
                                      <p:cBhvr>
                                        <p:cTn id="22" dur="500" fill="hold"/>
                                        <p:tgtEl>
                                          <p:spTgt spid="3"/>
                                        </p:tgtEl>
                                      </p:cBhvr>
                                      <p:by x="110000" y="110000"/>
                                    </p:animScale>
                                  </p:childTnLst>
                                </p:cTn>
                              </p:par>
                              <p:par>
                                <p:cTn id="23" presetID="6" presetClass="emph" presetSubtype="0" accel="30000" decel="26000" autoRev="1" fill="hold" grpId="2" nodeType="withEffect">
                                  <p:stCondLst>
                                    <p:cond delay="1900"/>
                                  </p:stCondLst>
                                  <p:childTnLst>
                                    <p:animScale>
                                      <p:cBhvr>
                                        <p:cTn id="24" dur="500" fill="hold"/>
                                        <p:tgtEl>
                                          <p:spTgt spid="4">
                                            <p:txEl>
                                              <p:charRg st="4294967295" end="4294967295"/>
                                            </p:txEl>
                                          </p:spTgt>
                                        </p:tgtEl>
                                      </p:cBhvr>
                                      <p:by x="110000" y="110000"/>
                                    </p:animScale>
                                  </p:childTnLst>
                                </p:cTn>
                              </p:par>
                              <p:par>
                                <p:cTn id="25" presetID="2" presetClass="entr" presetSubtype="1" decel="100000" fill="hold" grpId="0" nodeType="withEffect">
                                  <p:stCondLst>
                                    <p:cond delay="25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500" fill="hold"/>
                                        <p:tgtEl>
                                          <p:spTgt spid="5"/>
                                        </p:tgtEl>
                                        <p:attrNameLst>
                                          <p:attrName>ppt_x</p:attrName>
                                        </p:attrNameLst>
                                      </p:cBhvr>
                                      <p:tavLst>
                                        <p:tav tm="0">
                                          <p:val>
                                            <p:strVal val="#ppt_x"/>
                                          </p:val>
                                        </p:tav>
                                        <p:tav tm="100000">
                                          <p:val>
                                            <p:strVal val="#ppt_x"/>
                                          </p:val>
                                        </p:tav>
                                      </p:tavLst>
                                    </p:anim>
                                    <p:anim calcmode="lin" valueType="num">
                                      <p:cBhvr additive="base">
                                        <p:cTn id="28" dur="1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4" grpId="1" autoUpdateAnimBg="0"/>
      <p:bldP spid="4" grpId="2" autoUpdateAnimBg="0"/>
      <p:bldP spid="5"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5" name="文本框 124"/>
          <p:cNvSpPr txBox="1"/>
          <p:nvPr/>
        </p:nvSpPr>
        <p:spPr>
          <a:xfrm>
            <a:off x="10724437" y="-3061"/>
            <a:ext cx="1040590" cy="6740307"/>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5400" dirty="0">
                <a:solidFill>
                  <a:schemeClr val="tx1"/>
                </a:solidFill>
                <a:latin typeface="+mn-lt"/>
              </a:rPr>
              <a:t>04</a:t>
            </a:r>
          </a:p>
          <a:p>
            <a:r>
              <a:rPr lang="zh-CN" altLang="en-US" sz="5400" dirty="0">
                <a:solidFill>
                  <a:schemeClr val="tx1"/>
                </a:solidFill>
                <a:latin typeface="+mn-lt"/>
              </a:rPr>
              <a:t>链接器</a:t>
            </a:r>
            <a:r>
              <a:rPr lang="en-US" altLang="zh-CN" sz="5400" dirty="0">
                <a:solidFill>
                  <a:schemeClr val="tx1"/>
                </a:solidFill>
                <a:latin typeface="+mn-lt"/>
              </a:rPr>
              <a:t>/</a:t>
            </a:r>
            <a:r>
              <a:rPr lang="zh-CN" altLang="en-US" sz="5400" dirty="0">
                <a:solidFill>
                  <a:schemeClr val="tx1"/>
                </a:solidFill>
                <a:latin typeface="+mn-lt"/>
              </a:rPr>
              <a:t>加载器</a:t>
            </a:r>
          </a:p>
        </p:txBody>
      </p:sp>
      <p:cxnSp>
        <p:nvCxnSpPr>
          <p:cNvPr id="126" name="直接连接符 125"/>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86B737E-6C7C-4F7B-97A6-D32419544C8D}"/>
              </a:ext>
            </a:extLst>
          </p:cNvPr>
          <p:cNvSpPr txBox="1"/>
          <p:nvPr/>
        </p:nvSpPr>
        <p:spPr>
          <a:xfrm>
            <a:off x="1925783" y="794377"/>
            <a:ext cx="8531070" cy="4247317"/>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链接器和加载器主要完成重定位和符号解析，对于大型的项目使得项目可以分割到多个文件，多线程编译，然后通过链接器连接起来，一个编译器产生的目标文件中包括</a:t>
            </a:r>
            <a:r>
              <a:rPr lang="en-US" altLang="zh-CN" dirty="0" err="1"/>
              <a:t>bss</a:t>
            </a:r>
            <a:r>
              <a:rPr lang="zh-CN" altLang="en-US" dirty="0"/>
              <a:t>段、</a:t>
            </a:r>
            <a:r>
              <a:rPr lang="en-US" altLang="zh-CN" dirty="0"/>
              <a:t>data</a:t>
            </a:r>
            <a:r>
              <a:rPr lang="zh-CN" altLang="en-US" dirty="0"/>
              <a:t>段、</a:t>
            </a:r>
            <a:r>
              <a:rPr lang="en-US" altLang="zh-CN" dirty="0"/>
              <a:t>text</a:t>
            </a:r>
            <a:r>
              <a:rPr lang="zh-CN" altLang="en-US" dirty="0"/>
              <a:t>段、重定位表、符号表、还可能有调试信息。</a:t>
            </a:r>
            <a:r>
              <a:rPr lang="en-US" altLang="zh-CN" dirty="0" err="1"/>
              <a:t>Bss</a:t>
            </a:r>
            <a:r>
              <a:rPr lang="zh-CN" altLang="en-US" dirty="0"/>
              <a:t>段保存了未初始化的数据，分配空间时初始为</a:t>
            </a:r>
            <a:r>
              <a:rPr lang="en-US" altLang="zh-CN" dirty="0"/>
              <a:t>0</a:t>
            </a:r>
            <a:r>
              <a:rPr lang="zh-CN" altLang="en-US" dirty="0"/>
              <a:t>。重定位表里面包含了重定位需要的信息，包括位置，变量地址，转移地址等。假设所有的位置的基地址都为</a:t>
            </a:r>
            <a:r>
              <a:rPr lang="en-US" altLang="zh-CN" dirty="0"/>
              <a:t>0</a:t>
            </a:r>
            <a:r>
              <a:rPr lang="zh-CN" altLang="en-US" dirty="0"/>
              <a:t>，链接器把段合并的时候，某些目标文件相应的及地址一定会发生改变，那么链接器就要根据表找到这些位置对它们按照新的基地址进行更新。重定位表和符号表是最重要的两个表，主要完成重定位和符号解析。对于一个目标文件来说，也需要链接系统库，则链接器就需要去库里找到需要的模块链接到目标文件里。这里的符号表主要用来让链接器和加载器用在合并文件、查找外部引用、重定位的时候使用的，与编译器生成的符号表有类似的作用，但不是同一个。有的目标文件，在链接时就确定了地址，加载器在加载的时候就可以直接加载到那个地址，这叫静态链接。但有时不能确定地址，就需要动态链接，需要保存重定位信息和符号信息，在运行时重新定位，由加载器根据加载时确定的基地址对程序做最后一次处理。</a:t>
            </a:r>
            <a:endParaRPr lang="en-US" altLang="zh-CN" dirty="0"/>
          </a:p>
        </p:txBody>
      </p:sp>
    </p:spTree>
    <p:custDataLst>
      <p:tags r:id="rId1"/>
    </p:custDataLst>
    <p:extLst>
      <p:ext uri="{BB962C8B-B14F-4D97-AF65-F5344CB8AC3E}">
        <p14:creationId xmlns:p14="http://schemas.microsoft.com/office/powerpoint/2010/main" val="195777480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31" presetClass="entr" presetSubtype="0" fill="hold" nodeType="withEffect">
                                  <p:stCondLst>
                                    <p:cond delay="0"/>
                                  </p:stCondLst>
                                  <p:childTnLst>
                                    <p:set>
                                      <p:cBhvr>
                                        <p:cTn id="678" dur="1" fill="hold">
                                          <p:stCondLst>
                                            <p:cond delay="0"/>
                                          </p:stCondLst>
                                        </p:cTn>
                                        <p:tgtEl>
                                          <p:spTgt spid="126"/>
                                        </p:tgtEl>
                                        <p:attrNameLst>
                                          <p:attrName>style.visibility</p:attrName>
                                        </p:attrNameLst>
                                      </p:cBhvr>
                                      <p:to>
                                        <p:strVal val="visible"/>
                                      </p:to>
                                    </p:set>
                                    <p:anim calcmode="lin" valueType="num">
                                      <p:cBhvr>
                                        <p:cTn id="679" dur="1000" fill="hold"/>
                                        <p:tgtEl>
                                          <p:spTgt spid="126"/>
                                        </p:tgtEl>
                                        <p:attrNameLst>
                                          <p:attrName>ppt_w</p:attrName>
                                        </p:attrNameLst>
                                      </p:cBhvr>
                                      <p:tavLst>
                                        <p:tav tm="0">
                                          <p:val>
                                            <p:fltVal val="0"/>
                                          </p:val>
                                        </p:tav>
                                        <p:tav tm="100000">
                                          <p:val>
                                            <p:strVal val="#ppt_w"/>
                                          </p:val>
                                        </p:tav>
                                      </p:tavLst>
                                    </p:anim>
                                    <p:anim calcmode="lin" valueType="num">
                                      <p:cBhvr>
                                        <p:cTn id="680" dur="1000" fill="hold"/>
                                        <p:tgtEl>
                                          <p:spTgt spid="126"/>
                                        </p:tgtEl>
                                        <p:attrNameLst>
                                          <p:attrName>ppt_h</p:attrName>
                                        </p:attrNameLst>
                                      </p:cBhvr>
                                      <p:tavLst>
                                        <p:tav tm="0">
                                          <p:val>
                                            <p:fltVal val="0"/>
                                          </p:val>
                                        </p:tav>
                                        <p:tav tm="100000">
                                          <p:val>
                                            <p:strVal val="#ppt_h"/>
                                          </p:val>
                                        </p:tav>
                                      </p:tavLst>
                                    </p:anim>
                                    <p:anim calcmode="lin" valueType="num">
                                      <p:cBhvr>
                                        <p:cTn id="681" dur="1000" fill="hold"/>
                                        <p:tgtEl>
                                          <p:spTgt spid="126"/>
                                        </p:tgtEl>
                                        <p:attrNameLst>
                                          <p:attrName>style.rotation</p:attrName>
                                        </p:attrNameLst>
                                      </p:cBhvr>
                                      <p:tavLst>
                                        <p:tav tm="0">
                                          <p:val>
                                            <p:fltVal val="90"/>
                                          </p:val>
                                        </p:tav>
                                        <p:tav tm="100000">
                                          <p:val>
                                            <p:fltVal val="0"/>
                                          </p:val>
                                        </p:tav>
                                      </p:tavLst>
                                    </p:anim>
                                    <p:animEffect transition="in" filter="fade">
                                      <p:cBhvr>
                                        <p:cTn id="682" dur="1000"/>
                                        <p:tgtEl>
                                          <p:spTgt spid="126"/>
                                        </p:tgtEl>
                                      </p:cBhvr>
                                    </p:animEffect>
                                  </p:childTnLst>
                                </p:cTn>
                              </p:par>
                              <p:par>
                                <p:cTn id="683" presetID="10" presetClass="entr" presetSubtype="0" fill="hold" grpId="0" nodeType="withEffect">
                                  <p:stCondLst>
                                    <p:cond delay="250"/>
                                  </p:stCondLst>
                                  <p:childTnLst>
                                    <p:set>
                                      <p:cBhvr>
                                        <p:cTn id="684" dur="1" fill="hold">
                                          <p:stCondLst>
                                            <p:cond delay="0"/>
                                          </p:stCondLst>
                                        </p:cTn>
                                        <p:tgtEl>
                                          <p:spTgt spid="125"/>
                                        </p:tgtEl>
                                        <p:attrNameLst>
                                          <p:attrName>style.visibility</p:attrName>
                                        </p:attrNameLst>
                                      </p:cBhvr>
                                      <p:to>
                                        <p:strVal val="visible"/>
                                      </p:to>
                                    </p:set>
                                    <p:animEffect transition="in" filter="fade">
                                      <p:cBhvr>
                                        <p:cTn id="685" dur="500"/>
                                        <p:tgtEl>
                                          <p:spTgt spid="125"/>
                                        </p:tgtEl>
                                      </p:cBhvr>
                                    </p:animEffect>
                                  </p:childTnLst>
                                </p:cTn>
                              </p:par>
                              <p:par>
                                <p:cTn id="686" presetID="42" presetClass="path" presetSubtype="0" decel="30000" fill="hold" grpId="1" nodeType="withEffect">
                                  <p:stCondLst>
                                    <p:cond delay="250"/>
                                  </p:stCondLst>
                                  <p:childTnLst>
                                    <p:animMotion origin="layout" path="M 4.375E-6 -2.22222E-6 L 0.03372 0.04398 " pathEditMode="relative" rAng="0" ptsTypes="AA">
                                      <p:cBhvr>
                                        <p:cTn id="687" dur="750" spd="-100000" fill="hold"/>
                                        <p:tgtEl>
                                          <p:spTgt spid="125"/>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25" grpId="0"/>
      <p:bldP spid="12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5" name="文本框 124"/>
          <p:cNvSpPr txBox="1"/>
          <p:nvPr/>
        </p:nvSpPr>
        <p:spPr>
          <a:xfrm>
            <a:off x="10724437" y="-3061"/>
            <a:ext cx="1040590" cy="6740307"/>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5400" dirty="0">
                <a:solidFill>
                  <a:schemeClr val="tx1"/>
                </a:solidFill>
                <a:latin typeface="+mn-lt"/>
              </a:rPr>
              <a:t>04</a:t>
            </a:r>
          </a:p>
          <a:p>
            <a:r>
              <a:rPr lang="zh-CN" altLang="en-US" sz="5400" dirty="0">
                <a:solidFill>
                  <a:schemeClr val="tx1"/>
                </a:solidFill>
                <a:latin typeface="+mn-lt"/>
              </a:rPr>
              <a:t>链接器</a:t>
            </a:r>
            <a:r>
              <a:rPr lang="en-US" altLang="zh-CN" sz="5400" dirty="0">
                <a:solidFill>
                  <a:schemeClr val="tx1"/>
                </a:solidFill>
                <a:latin typeface="+mn-lt"/>
              </a:rPr>
              <a:t>/</a:t>
            </a:r>
            <a:r>
              <a:rPr lang="zh-CN" altLang="en-US" sz="5400" dirty="0">
                <a:solidFill>
                  <a:schemeClr val="tx1"/>
                </a:solidFill>
                <a:latin typeface="+mn-lt"/>
              </a:rPr>
              <a:t>加载器</a:t>
            </a:r>
          </a:p>
        </p:txBody>
      </p:sp>
      <p:cxnSp>
        <p:nvCxnSpPr>
          <p:cNvPr id="126" name="直接连接符 125"/>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86B737E-6C7C-4F7B-97A6-D32419544C8D}"/>
              </a:ext>
            </a:extLst>
          </p:cNvPr>
          <p:cNvSpPr txBox="1"/>
          <p:nvPr/>
        </p:nvSpPr>
        <p:spPr>
          <a:xfrm>
            <a:off x="1226871" y="1196757"/>
            <a:ext cx="8531070" cy="5447645"/>
          </a:xfrm>
          <a:prstGeom prst="rect">
            <a:avLst/>
          </a:prstGeom>
          <a:noFill/>
        </p:spPr>
        <p:txBody>
          <a:bodyPr wrap="square" rtlCol="0">
            <a:spAutoFit/>
          </a:bodyPr>
          <a:lstStyle/>
          <a:p>
            <a:r>
              <a:rPr lang="zh-CN" altLang="zh-CN" sz="1200" dirty="0"/>
              <a:t>双击文件运行输入</a:t>
            </a:r>
            <a:r>
              <a:rPr lang="en-US" altLang="zh-CN" sz="1200" dirty="0"/>
              <a:t>6</a:t>
            </a:r>
            <a:r>
              <a:rPr lang="zh-CN" altLang="zh-CN" sz="1200" dirty="0"/>
              <a:t>，就可以输出相应的结果了，分别是字符串“</a:t>
            </a:r>
            <a:r>
              <a:rPr lang="en-US" altLang="zh-CN" sz="1200" dirty="0" err="1"/>
              <a:t>te</a:t>
            </a:r>
            <a:r>
              <a:rPr lang="zh-CN" altLang="zh-CN" sz="1200" dirty="0"/>
              <a:t>”、</a:t>
            </a:r>
            <a:r>
              <a:rPr lang="en-US" altLang="zh-CN" sz="1200" dirty="0" err="1"/>
              <a:t>te</a:t>
            </a:r>
            <a:r>
              <a:rPr lang="zh-CN" altLang="zh-CN" sz="1200" dirty="0"/>
              <a:t>的值、以及</a:t>
            </a:r>
            <a:r>
              <a:rPr lang="en-US" altLang="zh-CN" sz="1200" dirty="0"/>
              <a:t>6</a:t>
            </a:r>
            <a:r>
              <a:rPr lang="zh-CN" altLang="zh-CN" sz="1200" dirty="0"/>
              <a:t>的阶乘。源代码如下：</a:t>
            </a:r>
          </a:p>
          <a:p>
            <a:r>
              <a:rPr lang="en-US" altLang="zh-CN" sz="1200" dirty="0"/>
              <a:t>#include&lt;iostream&gt;</a:t>
            </a:r>
            <a:endParaRPr lang="zh-CN" altLang="zh-CN" sz="1200" dirty="0"/>
          </a:p>
          <a:p>
            <a:r>
              <a:rPr lang="en-US" altLang="zh-CN" sz="1200" dirty="0"/>
              <a:t>#</a:t>
            </a:r>
            <a:r>
              <a:rPr lang="en-US" altLang="zh-CN" sz="1200" dirty="0" err="1"/>
              <a:t>include"omp.h</a:t>
            </a:r>
            <a:r>
              <a:rPr lang="en-US" altLang="zh-CN" sz="1200" dirty="0"/>
              <a:t>"</a:t>
            </a:r>
            <a:endParaRPr lang="zh-CN" altLang="zh-CN" sz="1200" dirty="0"/>
          </a:p>
          <a:p>
            <a:r>
              <a:rPr lang="en-US" altLang="zh-CN" sz="1200" dirty="0"/>
              <a:t>using namespace std;</a:t>
            </a:r>
            <a:endParaRPr lang="zh-CN" altLang="zh-CN" sz="1200" dirty="0"/>
          </a:p>
          <a:p>
            <a:r>
              <a:rPr lang="en-US" altLang="zh-CN" sz="1200" dirty="0"/>
              <a:t>int main()</a:t>
            </a:r>
            <a:endParaRPr lang="zh-CN" altLang="zh-CN" sz="1200" dirty="0"/>
          </a:p>
          <a:p>
            <a:r>
              <a:rPr lang="en-US" altLang="zh-CN" sz="1200" dirty="0"/>
              <a:t>{</a:t>
            </a:r>
            <a:endParaRPr lang="zh-CN" altLang="zh-CN" sz="1200" dirty="0"/>
          </a:p>
          <a:p>
            <a:r>
              <a:rPr lang="en-US" altLang="zh-CN" sz="1200" dirty="0"/>
              <a:t>	//</a:t>
            </a:r>
            <a:r>
              <a:rPr lang="zh-CN" altLang="zh-CN" sz="1200" dirty="0"/>
              <a:t>我是注释</a:t>
            </a:r>
          </a:p>
          <a:p>
            <a:r>
              <a:rPr lang="en-US" altLang="zh-CN" sz="1200" dirty="0"/>
              <a:t>	int </a:t>
            </a:r>
            <a:r>
              <a:rPr lang="en-US" altLang="zh-CN" sz="1200" dirty="0" err="1"/>
              <a:t>i</a:t>
            </a:r>
            <a:r>
              <a:rPr lang="en-US" altLang="zh-CN" sz="1200" dirty="0"/>
              <a:t>, n, f, </a:t>
            </a:r>
            <a:r>
              <a:rPr lang="en-US" altLang="zh-CN" sz="1200" dirty="0" err="1"/>
              <a:t>te</a:t>
            </a:r>
            <a:r>
              <a:rPr lang="en-US" altLang="zh-CN" sz="1200" dirty="0"/>
              <a:t>;</a:t>
            </a:r>
            <a:endParaRPr lang="zh-CN" altLang="zh-CN" sz="1200" dirty="0"/>
          </a:p>
          <a:p>
            <a:r>
              <a:rPr lang="en-US" altLang="zh-CN" sz="1200" dirty="0"/>
              <a:t>#define add(</a:t>
            </a:r>
            <a:r>
              <a:rPr lang="en-US" altLang="zh-CN" sz="1200" dirty="0" err="1"/>
              <a:t>a,b</a:t>
            </a:r>
            <a:r>
              <a:rPr lang="en-US" altLang="zh-CN" sz="1200" dirty="0"/>
              <a:t>) </a:t>
            </a:r>
            <a:r>
              <a:rPr lang="en-US" altLang="zh-CN" sz="1200" dirty="0" err="1"/>
              <a:t>a+b</a:t>
            </a:r>
            <a:endParaRPr lang="zh-CN" altLang="zh-CN" sz="1200" dirty="0"/>
          </a:p>
          <a:p>
            <a:r>
              <a:rPr lang="en-US" altLang="zh-CN" sz="1200" dirty="0"/>
              <a:t>#define </a:t>
            </a:r>
            <a:r>
              <a:rPr lang="en-US" altLang="zh-CN" sz="1200" dirty="0" err="1"/>
              <a:t>mul</a:t>
            </a:r>
            <a:r>
              <a:rPr lang="en-US" altLang="zh-CN" sz="1200" dirty="0"/>
              <a:t>(</a:t>
            </a:r>
            <a:r>
              <a:rPr lang="en-US" altLang="zh-CN" sz="1200" dirty="0" err="1"/>
              <a:t>a,b</a:t>
            </a:r>
            <a:r>
              <a:rPr lang="en-US" altLang="zh-CN" sz="1200" dirty="0"/>
              <a:t>) a*b</a:t>
            </a:r>
            <a:endParaRPr lang="zh-CN" altLang="zh-CN" sz="1200" dirty="0"/>
          </a:p>
          <a:p>
            <a:r>
              <a:rPr lang="en-US" altLang="zh-CN" sz="1200" dirty="0"/>
              <a:t>#define </a:t>
            </a:r>
            <a:r>
              <a:rPr lang="en-US" altLang="zh-CN" sz="1200" dirty="0" err="1"/>
              <a:t>concat</a:t>
            </a:r>
            <a:r>
              <a:rPr lang="en-US" altLang="zh-CN" sz="1200" dirty="0"/>
              <a:t>(</a:t>
            </a:r>
            <a:r>
              <a:rPr lang="en-US" altLang="zh-CN" sz="1200" dirty="0" err="1"/>
              <a:t>a,b</a:t>
            </a:r>
            <a:r>
              <a:rPr lang="en-US" altLang="zh-CN" sz="1200" dirty="0"/>
              <a:t>) a##  b</a:t>
            </a:r>
            <a:endParaRPr lang="zh-CN" altLang="zh-CN" sz="1200" dirty="0"/>
          </a:p>
          <a:p>
            <a:r>
              <a:rPr lang="en-US" altLang="zh-CN" sz="1200" dirty="0"/>
              <a:t>#define </a:t>
            </a:r>
            <a:r>
              <a:rPr lang="en-US" altLang="zh-CN" sz="1200" dirty="0" err="1"/>
              <a:t>mkstr</a:t>
            </a:r>
            <a:r>
              <a:rPr lang="en-US" altLang="zh-CN" sz="1200" dirty="0"/>
              <a:t>(x) #x</a:t>
            </a:r>
            <a:endParaRPr lang="zh-CN" altLang="zh-CN" sz="1200" dirty="0"/>
          </a:p>
          <a:p>
            <a:r>
              <a:rPr lang="en-US" altLang="zh-CN" sz="1200" dirty="0"/>
              <a:t>	</a:t>
            </a:r>
            <a:r>
              <a:rPr lang="en-US" altLang="zh-CN" sz="1200" dirty="0" err="1"/>
              <a:t>cin</a:t>
            </a:r>
            <a:r>
              <a:rPr lang="en-US" altLang="zh-CN" sz="1200" dirty="0"/>
              <a:t> &gt;&gt; n;</a:t>
            </a:r>
            <a:endParaRPr lang="zh-CN" altLang="zh-CN" sz="1200" dirty="0"/>
          </a:p>
          <a:p>
            <a:r>
              <a:rPr lang="en-US" altLang="zh-CN" sz="1200" dirty="0"/>
              <a:t>	</a:t>
            </a:r>
            <a:r>
              <a:rPr lang="en-US" altLang="zh-CN" sz="1200" dirty="0" err="1"/>
              <a:t>i</a:t>
            </a:r>
            <a:r>
              <a:rPr lang="en-US" altLang="zh-CN" sz="1200" dirty="0"/>
              <a:t> = 2;</a:t>
            </a:r>
            <a:endParaRPr lang="zh-CN" altLang="zh-CN" sz="1200" dirty="0"/>
          </a:p>
          <a:p>
            <a:r>
              <a:rPr lang="en-US" altLang="zh-CN" sz="1200" dirty="0"/>
              <a:t>	f = 1;</a:t>
            </a:r>
            <a:endParaRPr lang="zh-CN" altLang="zh-CN" sz="1200" dirty="0"/>
          </a:p>
          <a:p>
            <a:r>
              <a:rPr lang="en-US" altLang="zh-CN" sz="1200" dirty="0"/>
              <a:t>	</a:t>
            </a:r>
            <a:r>
              <a:rPr lang="en-US" altLang="zh-CN" sz="1200" dirty="0" err="1"/>
              <a:t>te</a:t>
            </a:r>
            <a:r>
              <a:rPr lang="en-US" altLang="zh-CN" sz="1200" dirty="0"/>
              <a:t> = 88;</a:t>
            </a:r>
            <a:endParaRPr lang="zh-CN" altLang="zh-CN" sz="1200" dirty="0"/>
          </a:p>
          <a:p>
            <a:r>
              <a:rPr lang="en-US" altLang="zh-CN" sz="1200" dirty="0"/>
              <a:t> </a:t>
            </a:r>
            <a:endParaRPr lang="zh-CN" altLang="zh-CN" sz="1200" dirty="0"/>
          </a:p>
          <a:p>
            <a:r>
              <a:rPr lang="en-US" altLang="zh-CN" sz="1200" dirty="0"/>
              <a:t>#pragma </a:t>
            </a:r>
            <a:r>
              <a:rPr lang="en-US" altLang="zh-CN" sz="1200" dirty="0" err="1"/>
              <a:t>omp</a:t>
            </a:r>
            <a:r>
              <a:rPr lang="en-US" altLang="zh-CN" sz="1200" dirty="0"/>
              <a:t> parallel</a:t>
            </a:r>
            <a:endParaRPr lang="zh-CN" altLang="zh-CN" sz="1200" dirty="0"/>
          </a:p>
          <a:p>
            <a:r>
              <a:rPr lang="en-US" altLang="zh-CN" sz="1200" dirty="0"/>
              <a:t>	while (</a:t>
            </a:r>
            <a:r>
              <a:rPr lang="en-US" altLang="zh-CN" sz="1200" dirty="0" err="1"/>
              <a:t>i</a:t>
            </a:r>
            <a:r>
              <a:rPr lang="en-US" altLang="zh-CN" sz="1200" dirty="0"/>
              <a:t> &lt;= n)</a:t>
            </a:r>
            <a:endParaRPr lang="zh-CN" altLang="zh-CN" sz="1200" dirty="0"/>
          </a:p>
          <a:p>
            <a:r>
              <a:rPr lang="en-US" altLang="zh-CN" sz="1200" dirty="0"/>
              <a:t>	{</a:t>
            </a:r>
            <a:endParaRPr lang="zh-CN" altLang="zh-CN" sz="1200" dirty="0"/>
          </a:p>
          <a:p>
            <a:r>
              <a:rPr lang="en-US" altLang="zh-CN" sz="1200" dirty="0"/>
              <a:t>		f = </a:t>
            </a:r>
            <a:r>
              <a:rPr lang="en-US" altLang="zh-CN" sz="1200" dirty="0" err="1"/>
              <a:t>mul</a:t>
            </a:r>
            <a:r>
              <a:rPr lang="en-US" altLang="zh-CN" sz="1200" dirty="0"/>
              <a:t>(f, </a:t>
            </a:r>
            <a:r>
              <a:rPr lang="en-US" altLang="zh-CN" sz="1200" dirty="0" err="1"/>
              <a:t>i</a:t>
            </a:r>
            <a:r>
              <a:rPr lang="en-US" altLang="zh-CN" sz="1200" dirty="0"/>
              <a:t>);</a:t>
            </a:r>
            <a:endParaRPr lang="zh-CN" altLang="zh-CN" sz="1200" dirty="0"/>
          </a:p>
          <a:p>
            <a:r>
              <a:rPr lang="en-US" altLang="zh-CN" sz="1200" dirty="0"/>
              <a:t>		</a:t>
            </a:r>
            <a:r>
              <a:rPr lang="en-US" altLang="zh-CN" sz="1200" dirty="0" err="1"/>
              <a:t>i</a:t>
            </a:r>
            <a:r>
              <a:rPr lang="en-US" altLang="zh-CN" sz="1200" dirty="0"/>
              <a:t> = add(</a:t>
            </a:r>
            <a:r>
              <a:rPr lang="en-US" altLang="zh-CN" sz="1200" dirty="0" err="1"/>
              <a:t>i</a:t>
            </a:r>
            <a:r>
              <a:rPr lang="en-US" altLang="zh-CN" sz="1200" dirty="0"/>
              <a:t>, 1);</a:t>
            </a:r>
            <a:endParaRPr lang="zh-CN" altLang="zh-CN" sz="1200" dirty="0"/>
          </a:p>
          <a:p>
            <a:r>
              <a:rPr lang="en-US" altLang="zh-CN" sz="1200" dirty="0"/>
              <a:t>	}</a:t>
            </a:r>
            <a:endParaRPr lang="zh-CN" altLang="zh-CN" sz="1200" dirty="0"/>
          </a:p>
          <a:p>
            <a:r>
              <a:rPr lang="en-US" altLang="zh-CN" sz="1200" dirty="0"/>
              <a:t>	</a:t>
            </a:r>
            <a:r>
              <a:rPr lang="en-US" altLang="zh-CN" sz="1200" dirty="0" err="1"/>
              <a:t>cout</a:t>
            </a:r>
            <a:r>
              <a:rPr lang="en-US" altLang="zh-CN" sz="1200" dirty="0"/>
              <a:t> &lt;&lt; </a:t>
            </a:r>
            <a:r>
              <a:rPr lang="en-US" altLang="zh-CN" sz="1200" dirty="0" err="1"/>
              <a:t>mkstr</a:t>
            </a:r>
            <a:r>
              <a:rPr lang="en-US" altLang="zh-CN" sz="1200" dirty="0"/>
              <a:t>(</a:t>
            </a:r>
            <a:r>
              <a:rPr lang="en-US" altLang="zh-CN" sz="1200" dirty="0" err="1"/>
              <a:t>te</a:t>
            </a:r>
            <a:r>
              <a:rPr lang="en-US" altLang="zh-CN" sz="1200" dirty="0"/>
              <a:t>) &lt;&lt; </a:t>
            </a:r>
            <a:r>
              <a:rPr lang="en-US" altLang="zh-CN" sz="1200" dirty="0" err="1"/>
              <a:t>endl</a:t>
            </a:r>
            <a:r>
              <a:rPr lang="en-US" altLang="zh-CN" sz="1200" dirty="0"/>
              <a:t>;</a:t>
            </a:r>
            <a:endParaRPr lang="zh-CN" altLang="zh-CN" sz="1200" dirty="0"/>
          </a:p>
          <a:p>
            <a:r>
              <a:rPr lang="en-US" altLang="zh-CN" sz="1200" dirty="0"/>
              <a:t>	</a:t>
            </a:r>
            <a:r>
              <a:rPr lang="en-US" altLang="zh-CN" sz="1200" dirty="0" err="1"/>
              <a:t>cout</a:t>
            </a:r>
            <a:r>
              <a:rPr lang="en-US" altLang="zh-CN" sz="1200" dirty="0"/>
              <a:t> &lt;&lt; </a:t>
            </a:r>
            <a:r>
              <a:rPr lang="en-US" altLang="zh-CN" sz="1200" dirty="0" err="1"/>
              <a:t>concat</a:t>
            </a:r>
            <a:r>
              <a:rPr lang="en-US" altLang="zh-CN" sz="1200" dirty="0"/>
              <a:t>(</a:t>
            </a:r>
            <a:r>
              <a:rPr lang="en-US" altLang="zh-CN" sz="1200" dirty="0" err="1"/>
              <a:t>t,e</a:t>
            </a:r>
            <a:r>
              <a:rPr lang="en-US" altLang="zh-CN" sz="1200" dirty="0"/>
              <a:t> ) &lt;&lt; </a:t>
            </a:r>
            <a:r>
              <a:rPr lang="en-US" altLang="zh-CN" sz="1200" dirty="0" err="1"/>
              <a:t>endl</a:t>
            </a:r>
            <a:r>
              <a:rPr lang="en-US" altLang="zh-CN" sz="1200" dirty="0"/>
              <a:t>;</a:t>
            </a:r>
            <a:endParaRPr lang="zh-CN" altLang="zh-CN" sz="1200" dirty="0"/>
          </a:p>
          <a:p>
            <a:r>
              <a:rPr lang="en-US" altLang="zh-CN" sz="1200" dirty="0"/>
              <a:t>	</a:t>
            </a:r>
            <a:r>
              <a:rPr lang="en-US" altLang="zh-CN" sz="1200" dirty="0" err="1"/>
              <a:t>cout</a:t>
            </a:r>
            <a:r>
              <a:rPr lang="en-US" altLang="zh-CN" sz="1200" dirty="0"/>
              <a:t> &lt;&lt; f &lt;&lt; </a:t>
            </a:r>
            <a:r>
              <a:rPr lang="en-US" altLang="zh-CN" sz="1200" dirty="0" err="1"/>
              <a:t>endl</a:t>
            </a:r>
            <a:r>
              <a:rPr lang="en-US" altLang="zh-CN" sz="1200" dirty="0"/>
              <a:t>;</a:t>
            </a:r>
            <a:endParaRPr lang="zh-CN" altLang="zh-CN" sz="1200" dirty="0"/>
          </a:p>
          <a:p>
            <a:r>
              <a:rPr lang="en-US" altLang="zh-CN" sz="1200" dirty="0"/>
              <a:t>	system("pause");</a:t>
            </a:r>
            <a:endParaRPr lang="zh-CN" altLang="zh-CN" sz="1200" dirty="0"/>
          </a:p>
          <a:p>
            <a:r>
              <a:rPr lang="en-US" altLang="zh-CN" sz="1200" dirty="0"/>
              <a:t>	return 0;</a:t>
            </a:r>
            <a:endParaRPr lang="zh-CN" altLang="zh-CN" sz="1200" dirty="0"/>
          </a:p>
          <a:p>
            <a:r>
              <a:rPr lang="en-US" altLang="zh-CN" sz="1200" dirty="0"/>
              <a:t>}</a:t>
            </a:r>
            <a:endParaRPr lang="zh-CN" altLang="zh-CN" sz="1200" dirty="0"/>
          </a:p>
        </p:txBody>
      </p:sp>
      <p:pic>
        <p:nvPicPr>
          <p:cNvPr id="127" name="图片 126">
            <a:extLst>
              <a:ext uri="{FF2B5EF4-FFF2-40B4-BE49-F238E27FC236}">
                <a16:creationId xmlns:a16="http://schemas.microsoft.com/office/drawing/2014/main" id="{02CA407B-F39A-492F-81AB-CCB255749926}"/>
              </a:ext>
            </a:extLst>
          </p:cNvPr>
          <p:cNvPicPr/>
          <p:nvPr/>
        </p:nvPicPr>
        <p:blipFill>
          <a:blip r:embed="rId4"/>
          <a:stretch>
            <a:fillRect/>
          </a:stretch>
        </p:blipFill>
        <p:spPr>
          <a:xfrm>
            <a:off x="2777935" y="2218515"/>
            <a:ext cx="8546718" cy="1918084"/>
          </a:xfrm>
          <a:prstGeom prst="rect">
            <a:avLst/>
          </a:prstGeom>
        </p:spPr>
      </p:pic>
      <p:pic>
        <p:nvPicPr>
          <p:cNvPr id="128" name="图片 127">
            <a:extLst>
              <a:ext uri="{FF2B5EF4-FFF2-40B4-BE49-F238E27FC236}">
                <a16:creationId xmlns:a16="http://schemas.microsoft.com/office/drawing/2014/main" id="{FC1DF0A7-6DE0-4369-A04C-7ED82A177248}"/>
              </a:ext>
            </a:extLst>
          </p:cNvPr>
          <p:cNvPicPr/>
          <p:nvPr/>
        </p:nvPicPr>
        <p:blipFill>
          <a:blip r:embed="rId5"/>
          <a:stretch>
            <a:fillRect/>
          </a:stretch>
        </p:blipFill>
        <p:spPr>
          <a:xfrm>
            <a:off x="4317186" y="2542521"/>
            <a:ext cx="5943600" cy="3126740"/>
          </a:xfrm>
          <a:prstGeom prst="rect">
            <a:avLst/>
          </a:prstGeom>
        </p:spPr>
      </p:pic>
    </p:spTree>
    <p:custDataLst>
      <p:tags r:id="rId1"/>
    </p:custDataLst>
    <p:extLst>
      <p:ext uri="{BB962C8B-B14F-4D97-AF65-F5344CB8AC3E}">
        <p14:creationId xmlns:p14="http://schemas.microsoft.com/office/powerpoint/2010/main" val="108108287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31" presetClass="entr" presetSubtype="0" fill="hold" nodeType="withEffect">
                                  <p:stCondLst>
                                    <p:cond delay="0"/>
                                  </p:stCondLst>
                                  <p:childTnLst>
                                    <p:set>
                                      <p:cBhvr>
                                        <p:cTn id="678" dur="1" fill="hold">
                                          <p:stCondLst>
                                            <p:cond delay="0"/>
                                          </p:stCondLst>
                                        </p:cTn>
                                        <p:tgtEl>
                                          <p:spTgt spid="126"/>
                                        </p:tgtEl>
                                        <p:attrNameLst>
                                          <p:attrName>style.visibility</p:attrName>
                                        </p:attrNameLst>
                                      </p:cBhvr>
                                      <p:to>
                                        <p:strVal val="visible"/>
                                      </p:to>
                                    </p:set>
                                    <p:anim calcmode="lin" valueType="num">
                                      <p:cBhvr>
                                        <p:cTn id="679" dur="1000" fill="hold"/>
                                        <p:tgtEl>
                                          <p:spTgt spid="126"/>
                                        </p:tgtEl>
                                        <p:attrNameLst>
                                          <p:attrName>ppt_w</p:attrName>
                                        </p:attrNameLst>
                                      </p:cBhvr>
                                      <p:tavLst>
                                        <p:tav tm="0">
                                          <p:val>
                                            <p:fltVal val="0"/>
                                          </p:val>
                                        </p:tav>
                                        <p:tav tm="100000">
                                          <p:val>
                                            <p:strVal val="#ppt_w"/>
                                          </p:val>
                                        </p:tav>
                                      </p:tavLst>
                                    </p:anim>
                                    <p:anim calcmode="lin" valueType="num">
                                      <p:cBhvr>
                                        <p:cTn id="680" dur="1000" fill="hold"/>
                                        <p:tgtEl>
                                          <p:spTgt spid="126"/>
                                        </p:tgtEl>
                                        <p:attrNameLst>
                                          <p:attrName>ppt_h</p:attrName>
                                        </p:attrNameLst>
                                      </p:cBhvr>
                                      <p:tavLst>
                                        <p:tav tm="0">
                                          <p:val>
                                            <p:fltVal val="0"/>
                                          </p:val>
                                        </p:tav>
                                        <p:tav tm="100000">
                                          <p:val>
                                            <p:strVal val="#ppt_h"/>
                                          </p:val>
                                        </p:tav>
                                      </p:tavLst>
                                    </p:anim>
                                    <p:anim calcmode="lin" valueType="num">
                                      <p:cBhvr>
                                        <p:cTn id="681" dur="1000" fill="hold"/>
                                        <p:tgtEl>
                                          <p:spTgt spid="126"/>
                                        </p:tgtEl>
                                        <p:attrNameLst>
                                          <p:attrName>style.rotation</p:attrName>
                                        </p:attrNameLst>
                                      </p:cBhvr>
                                      <p:tavLst>
                                        <p:tav tm="0">
                                          <p:val>
                                            <p:fltVal val="90"/>
                                          </p:val>
                                        </p:tav>
                                        <p:tav tm="100000">
                                          <p:val>
                                            <p:fltVal val="0"/>
                                          </p:val>
                                        </p:tav>
                                      </p:tavLst>
                                    </p:anim>
                                    <p:animEffect transition="in" filter="fade">
                                      <p:cBhvr>
                                        <p:cTn id="682" dur="1000"/>
                                        <p:tgtEl>
                                          <p:spTgt spid="126"/>
                                        </p:tgtEl>
                                      </p:cBhvr>
                                    </p:animEffect>
                                  </p:childTnLst>
                                </p:cTn>
                              </p:par>
                              <p:par>
                                <p:cTn id="683" presetID="10" presetClass="entr" presetSubtype="0" fill="hold" grpId="0" nodeType="withEffect">
                                  <p:stCondLst>
                                    <p:cond delay="250"/>
                                  </p:stCondLst>
                                  <p:childTnLst>
                                    <p:set>
                                      <p:cBhvr>
                                        <p:cTn id="684" dur="1" fill="hold">
                                          <p:stCondLst>
                                            <p:cond delay="0"/>
                                          </p:stCondLst>
                                        </p:cTn>
                                        <p:tgtEl>
                                          <p:spTgt spid="125"/>
                                        </p:tgtEl>
                                        <p:attrNameLst>
                                          <p:attrName>style.visibility</p:attrName>
                                        </p:attrNameLst>
                                      </p:cBhvr>
                                      <p:to>
                                        <p:strVal val="visible"/>
                                      </p:to>
                                    </p:set>
                                    <p:animEffect transition="in" filter="fade">
                                      <p:cBhvr>
                                        <p:cTn id="685" dur="500"/>
                                        <p:tgtEl>
                                          <p:spTgt spid="125"/>
                                        </p:tgtEl>
                                      </p:cBhvr>
                                    </p:animEffect>
                                  </p:childTnLst>
                                </p:cTn>
                              </p:par>
                              <p:par>
                                <p:cTn id="686" presetID="42" presetClass="path" presetSubtype="0" decel="30000" fill="hold" grpId="1" nodeType="withEffect">
                                  <p:stCondLst>
                                    <p:cond delay="250"/>
                                  </p:stCondLst>
                                  <p:childTnLst>
                                    <p:animMotion origin="layout" path="M 4.375E-6 -2.22222E-6 L 0.03372 0.04398 " pathEditMode="relative" rAng="0" ptsTypes="AA">
                                      <p:cBhvr>
                                        <p:cTn id="687" dur="750" spd="-100000" fill="hold"/>
                                        <p:tgtEl>
                                          <p:spTgt spid="125"/>
                                        </p:tgtEl>
                                        <p:attrNameLst>
                                          <p:attrName>ppt_x</p:attrName>
                                          <p:attrName>ppt_y</p:attrName>
                                        </p:attrNameLst>
                                      </p:cBhvr>
                                      <p:rCtr x="1680" y="2199"/>
                                    </p:animMotion>
                                  </p:childTnLst>
                                </p:cTn>
                              </p:par>
                            </p:childTnLst>
                          </p:cTn>
                        </p:par>
                      </p:childTnLst>
                    </p:cTn>
                  </p:par>
                  <p:par>
                    <p:cTn id="688" fill="hold">
                      <p:stCondLst>
                        <p:cond delay="indefinite"/>
                      </p:stCondLst>
                      <p:childTnLst>
                        <p:par>
                          <p:cTn id="689" fill="hold">
                            <p:stCondLst>
                              <p:cond delay="0"/>
                            </p:stCondLst>
                            <p:childTnLst>
                              <p:par>
                                <p:cTn id="690" presetID="6" presetClass="entr" presetSubtype="16" fill="hold" grpId="0" nodeType="clickEffect">
                                  <p:stCondLst>
                                    <p:cond delay="0"/>
                                  </p:stCondLst>
                                  <p:childTnLst>
                                    <p:set>
                                      <p:cBhvr>
                                        <p:cTn id="691" dur="1" fill="hold">
                                          <p:stCondLst>
                                            <p:cond delay="0"/>
                                          </p:stCondLst>
                                        </p:cTn>
                                        <p:tgtEl>
                                          <p:spTgt spid="2"/>
                                        </p:tgtEl>
                                        <p:attrNameLst>
                                          <p:attrName>style.visibility</p:attrName>
                                        </p:attrNameLst>
                                      </p:cBhvr>
                                      <p:to>
                                        <p:strVal val="visible"/>
                                      </p:to>
                                    </p:set>
                                    <p:animEffect transition="in" filter="circle(in)">
                                      <p:cBhvr>
                                        <p:cTn id="692" dur="2000"/>
                                        <p:tgtEl>
                                          <p:spTgt spid="2"/>
                                        </p:tgtEl>
                                      </p:cBhvr>
                                    </p:animEffect>
                                  </p:childTnLst>
                                </p:cTn>
                              </p:par>
                            </p:childTnLst>
                          </p:cTn>
                        </p:par>
                      </p:childTnLst>
                    </p:cTn>
                  </p:par>
                  <p:par>
                    <p:cTn id="693" fill="hold">
                      <p:stCondLst>
                        <p:cond delay="indefinite"/>
                      </p:stCondLst>
                      <p:childTnLst>
                        <p:par>
                          <p:cTn id="694" fill="hold">
                            <p:stCondLst>
                              <p:cond delay="0"/>
                            </p:stCondLst>
                            <p:childTnLst>
                              <p:par>
                                <p:cTn id="695" presetID="21" presetClass="entr" presetSubtype="1" fill="hold" nodeType="clickEffect">
                                  <p:stCondLst>
                                    <p:cond delay="0"/>
                                  </p:stCondLst>
                                  <p:childTnLst>
                                    <p:set>
                                      <p:cBhvr>
                                        <p:cTn id="696" dur="1" fill="hold">
                                          <p:stCondLst>
                                            <p:cond delay="0"/>
                                          </p:stCondLst>
                                        </p:cTn>
                                        <p:tgtEl>
                                          <p:spTgt spid="127"/>
                                        </p:tgtEl>
                                        <p:attrNameLst>
                                          <p:attrName>style.visibility</p:attrName>
                                        </p:attrNameLst>
                                      </p:cBhvr>
                                      <p:to>
                                        <p:strVal val="visible"/>
                                      </p:to>
                                    </p:set>
                                    <p:animEffect transition="in" filter="wheel(1)">
                                      <p:cBhvr>
                                        <p:cTn id="697" dur="2000"/>
                                        <p:tgtEl>
                                          <p:spTgt spid="127"/>
                                        </p:tgtEl>
                                      </p:cBhvr>
                                    </p:animEffect>
                                  </p:childTnLst>
                                </p:cTn>
                              </p:par>
                            </p:childTnLst>
                          </p:cTn>
                        </p:par>
                      </p:childTnLst>
                    </p:cTn>
                  </p:par>
                  <p:par>
                    <p:cTn id="698" fill="hold">
                      <p:stCondLst>
                        <p:cond delay="indefinite"/>
                      </p:stCondLst>
                      <p:childTnLst>
                        <p:par>
                          <p:cTn id="699" fill="hold">
                            <p:stCondLst>
                              <p:cond delay="0"/>
                            </p:stCondLst>
                            <p:childTnLst>
                              <p:par>
                                <p:cTn id="700" presetID="21" presetClass="entr" presetSubtype="1" fill="hold" nodeType="clickEffect">
                                  <p:stCondLst>
                                    <p:cond delay="0"/>
                                  </p:stCondLst>
                                  <p:childTnLst>
                                    <p:set>
                                      <p:cBhvr>
                                        <p:cTn id="701" dur="1" fill="hold">
                                          <p:stCondLst>
                                            <p:cond delay="0"/>
                                          </p:stCondLst>
                                        </p:cTn>
                                        <p:tgtEl>
                                          <p:spTgt spid="128"/>
                                        </p:tgtEl>
                                        <p:attrNameLst>
                                          <p:attrName>style.visibility</p:attrName>
                                        </p:attrNameLst>
                                      </p:cBhvr>
                                      <p:to>
                                        <p:strVal val="visible"/>
                                      </p:to>
                                    </p:set>
                                    <p:animEffect transition="in" filter="wheel(1)">
                                      <p:cBhvr>
                                        <p:cTn id="702" dur="20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25" grpId="0"/>
      <p:bldP spid="125" grpId="1"/>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6000" r="-6000"/>
          </a:stretch>
        </a:blipFill>
        <a:effectLst/>
      </p:bgPr>
    </p:bg>
    <p:spTree>
      <p:nvGrpSpPr>
        <p:cNvPr id="1" name=""/>
        <p:cNvGrpSpPr/>
        <p:nvPr/>
      </p:nvGrpSpPr>
      <p:grpSpPr>
        <a:xfrm>
          <a:off x="0" y="0"/>
          <a:ext cx="0" cy="0"/>
          <a:chOff x="0" y="0"/>
          <a:chExt cx="0" cy="0"/>
        </a:xfrm>
      </p:grpSpPr>
      <p:sp>
        <p:nvSpPr>
          <p:cNvPr id="6" name="PA_库_文本框 5"/>
          <p:cNvSpPr txBox="1"/>
          <p:nvPr>
            <p:custDataLst>
              <p:tags r:id="rId2"/>
            </p:custDataLst>
          </p:nvPr>
        </p:nvSpPr>
        <p:spPr>
          <a:xfrm>
            <a:off x="2152234" y="2747330"/>
            <a:ext cx="7887531" cy="1107996"/>
          </a:xfrm>
          <a:prstGeom prst="rect">
            <a:avLst/>
          </a:prstGeom>
          <a:noFill/>
        </p:spPr>
        <p:txBody>
          <a:bodyPr wrap="square" rtlCol="0">
            <a:spAutoFit/>
          </a:bodyPr>
          <a:lstStyle/>
          <a:p>
            <a:pPr algn="dist"/>
            <a:r>
              <a:rPr lang="en-US" altLang="zh-CN" sz="6600" dirty="0">
                <a:latin typeface="造字工房尚雅（非商用）常规体" pitchFamily="2" charset="-122"/>
                <a:ea typeface="造字工房尚雅（非商用）常规体" pitchFamily="2" charset="-122"/>
              </a:rPr>
              <a:t>THANKS</a:t>
            </a:r>
            <a:endParaRPr lang="zh-CN" altLang="en-US" sz="6600" dirty="0">
              <a:latin typeface="造字工房尚雅（非商用）常规体" pitchFamily="2" charset="-122"/>
              <a:ea typeface="造字工房尚雅（非商用）常规体" pitchFamily="2" charset="-122"/>
            </a:endParaRPr>
          </a:p>
        </p:txBody>
      </p:sp>
    </p:spTree>
    <p:custDataLst>
      <p:tags r:id="rId1"/>
    </p:custDataLst>
    <p:extLst>
      <p:ext uri="{BB962C8B-B14F-4D97-AF65-F5344CB8AC3E}">
        <p14:creationId xmlns:p14="http://schemas.microsoft.com/office/powerpoint/2010/main" val="50033601"/>
      </p:ext>
    </p:extLst>
  </p:cSld>
  <p:clrMapOvr>
    <a:masterClrMapping/>
  </p:clrMapOvr>
  <mc:AlternateContent xmlns:mc="http://schemas.openxmlformats.org/markup-compatibility/2006">
    <mc:Choice xmlns:p14="http://schemas.microsoft.com/office/powerpoint/2010/main" Requires="p14">
      <p:transition spd="slow" p14:dur="225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53" presetClass="entr" presetSubtype="16" fill="hold" grpId="1" nodeType="withEffect">
                                  <p:stCondLst>
                                    <p:cond delay="150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par>
                                <p:cTn id="13" presetID="6" presetClass="emph" presetSubtype="0" accel="30000" decel="26000" autoRev="1" fill="hold" grpId="2" nodeType="withEffect">
                                  <p:stCondLst>
                                    <p:cond delay="1900"/>
                                  </p:stCondLst>
                                  <p:childTnLst>
                                    <p:animScale>
                                      <p:cBhvr>
                                        <p:cTn id="14" dur="500" fill="hold"/>
                                        <p:tgtEl>
                                          <p:spTgt spid="6"/>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6" grpId="1" autoUpdateAnimBg="0"/>
      <p:bldP spid="6" grpId="2"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A_库_图片 6"/>
          <p:cNvPicPr>
            <a:picLocks noChangeAspect="1"/>
          </p:cNvPicPr>
          <p:nvPr>
            <p:custDataLst>
              <p:tags r:id="rId2"/>
            </p:custDataLst>
          </p:nvPr>
        </p:nvPicPr>
        <p:blipFill>
          <a:blip r:embed="rId9"/>
          <a:stretch>
            <a:fillRect/>
          </a:stretch>
        </p:blipFill>
        <p:spPr>
          <a:xfrm>
            <a:off x="3388236" y="839705"/>
            <a:ext cx="5415527" cy="5408722"/>
          </a:xfrm>
          <a:prstGeom prst="rect">
            <a:avLst/>
          </a:prstGeom>
        </p:spPr>
      </p:pic>
      <p:sp>
        <p:nvSpPr>
          <p:cNvPr id="8" name="PA_库_文本框 7"/>
          <p:cNvSpPr txBox="1"/>
          <p:nvPr>
            <p:custDataLst>
              <p:tags r:id="rId3"/>
            </p:custDataLst>
          </p:nvPr>
        </p:nvSpPr>
        <p:spPr>
          <a:xfrm>
            <a:off x="4756463" y="2875002"/>
            <a:ext cx="2679073" cy="1107996"/>
          </a:xfrm>
          <a:prstGeom prst="rect">
            <a:avLst/>
          </a:prstGeom>
          <a:noFill/>
        </p:spPr>
        <p:txBody>
          <a:bodyPr wrap="square" rtlCol="0">
            <a:spAutoFit/>
          </a:bodyPr>
          <a:lstStyle/>
          <a:p>
            <a:pPr algn="ctr"/>
            <a:r>
              <a:rPr lang="zh-CN" altLang="en-US" sz="6600" dirty="0">
                <a:latin typeface="造字工房尚雅（非商用）常规体" pitchFamily="2" charset="-122"/>
                <a:ea typeface="造字工房尚雅（非商用）常规体" pitchFamily="2" charset="-122"/>
              </a:rPr>
              <a:t>目   录</a:t>
            </a:r>
          </a:p>
        </p:txBody>
      </p:sp>
      <p:sp>
        <p:nvSpPr>
          <p:cNvPr id="9" name="PA_库_文本框 8"/>
          <p:cNvSpPr txBox="1"/>
          <p:nvPr>
            <p:custDataLst>
              <p:tags r:id="rId4"/>
            </p:custDataLst>
          </p:nvPr>
        </p:nvSpPr>
        <p:spPr>
          <a:xfrm rot="5400000">
            <a:off x="3047999" y="3313233"/>
            <a:ext cx="6096000" cy="461665"/>
          </a:xfrm>
          <a:prstGeom prst="rect">
            <a:avLst/>
          </a:prstGeom>
          <a:noFill/>
        </p:spPr>
        <p:txBody>
          <a:bodyPr wrap="square" rtlCol="0">
            <a:spAutoFit/>
          </a:bodyPr>
          <a:lstStyle/>
          <a:p>
            <a:pPr algn="dist"/>
            <a:r>
              <a:rPr lang="en-US" altLang="zh-CN" sz="2400" dirty="0">
                <a:latin typeface="Bauhaus 93" panose="04030905020B02020C02" pitchFamily="82" charset="0"/>
              </a:rPr>
              <a:t>CONTENTS</a:t>
            </a:r>
            <a:endParaRPr lang="zh-CN" altLang="en-US" sz="2400" dirty="0">
              <a:latin typeface="Bauhaus 93" panose="04030905020B02020C02" pitchFamily="82" charset="0"/>
            </a:endParaRPr>
          </a:p>
        </p:txBody>
      </p:sp>
      <p:grpSp>
        <p:nvGrpSpPr>
          <p:cNvPr id="20" name="组合 19"/>
          <p:cNvGrpSpPr/>
          <p:nvPr/>
        </p:nvGrpSpPr>
        <p:grpSpPr>
          <a:xfrm>
            <a:off x="703893" y="1557806"/>
            <a:ext cx="3196233" cy="209078"/>
            <a:chOff x="693420" y="3421857"/>
            <a:chExt cx="3196233" cy="209078"/>
          </a:xfrm>
        </p:grpSpPr>
        <p:cxnSp>
          <p:nvCxnSpPr>
            <p:cNvPr id="21" name="直接连接符 20"/>
            <p:cNvCxnSpPr/>
            <p:nvPr/>
          </p:nvCxnSpPr>
          <p:spPr>
            <a:xfrm flipH="1" flipV="1">
              <a:off x="3826668" y="3421857"/>
              <a:ext cx="62985" cy="2090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93420" y="3429000"/>
              <a:ext cx="313562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730793" y="1155877"/>
            <a:ext cx="1418978" cy="400110"/>
          </a:xfrm>
          <a:prstGeom prst="rect">
            <a:avLst/>
          </a:prstGeom>
          <a:noFill/>
        </p:spPr>
        <p:txBody>
          <a:bodyPr wrap="none" rtlCol="0">
            <a:spAutoFit/>
          </a:bodyPr>
          <a:lstStyle/>
          <a:p>
            <a:r>
              <a:rPr lang="en-US" altLang="zh-CN" sz="2000" spc="300" dirty="0">
                <a:solidFill>
                  <a:schemeClr val="tx1">
                    <a:lumMod val="85000"/>
                    <a:lumOff val="15000"/>
                  </a:schemeClr>
                </a:solidFill>
                <a:latin typeface="造字工房朗宋（非商用）常规体" pitchFamily="2" charset="-122"/>
                <a:ea typeface="造字工房朗宋（非商用）常规体" pitchFamily="2" charset="-122"/>
              </a:rPr>
              <a:t>PART. 01</a:t>
            </a:r>
          </a:p>
        </p:txBody>
      </p:sp>
      <p:sp>
        <p:nvSpPr>
          <p:cNvPr id="24" name="文本框 23"/>
          <p:cNvSpPr txBox="1"/>
          <p:nvPr/>
        </p:nvSpPr>
        <p:spPr>
          <a:xfrm>
            <a:off x="627856" y="1616202"/>
            <a:ext cx="3209285" cy="584775"/>
          </a:xfrm>
          <a:prstGeom prst="rect">
            <a:avLst/>
          </a:prstGeom>
          <a:noFill/>
        </p:spPr>
        <p:txBody>
          <a:bodyPr wrap="square" rtlCol="0">
            <a:spAutoFit/>
          </a:bodyPr>
          <a:lstStyle/>
          <a:p>
            <a:pPr algn="dist"/>
            <a:r>
              <a:rPr lang="zh-CN" altLang="en-US" sz="3200" dirty="0">
                <a:solidFill>
                  <a:schemeClr val="bg2">
                    <a:lumMod val="25000"/>
                  </a:schemeClr>
                </a:solidFill>
                <a:latin typeface="造字工房朗宋（非商用）常规体" pitchFamily="2" charset="-122"/>
                <a:ea typeface="造字工房朗宋（非商用）常规体" pitchFamily="2" charset="-122"/>
              </a:rPr>
              <a:t>预编译器</a:t>
            </a:r>
          </a:p>
        </p:txBody>
      </p:sp>
      <p:grpSp>
        <p:nvGrpSpPr>
          <p:cNvPr id="30" name="组合 29"/>
          <p:cNvGrpSpPr/>
          <p:nvPr/>
        </p:nvGrpSpPr>
        <p:grpSpPr>
          <a:xfrm flipV="1">
            <a:off x="648090" y="5136055"/>
            <a:ext cx="3196233" cy="132743"/>
            <a:chOff x="693420" y="3421857"/>
            <a:chExt cx="3196233" cy="209078"/>
          </a:xfrm>
        </p:grpSpPr>
        <p:cxnSp>
          <p:nvCxnSpPr>
            <p:cNvPr id="31" name="直接连接符 30"/>
            <p:cNvCxnSpPr/>
            <p:nvPr/>
          </p:nvCxnSpPr>
          <p:spPr>
            <a:xfrm flipH="1" flipV="1">
              <a:off x="3826668" y="3421857"/>
              <a:ext cx="62985" cy="2090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693420" y="3429000"/>
              <a:ext cx="313562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a:off x="674990" y="4852597"/>
            <a:ext cx="1418978" cy="400110"/>
          </a:xfrm>
          <a:prstGeom prst="rect">
            <a:avLst/>
          </a:prstGeom>
          <a:noFill/>
        </p:spPr>
        <p:txBody>
          <a:bodyPr wrap="none" rtlCol="0">
            <a:spAutoFit/>
          </a:bodyPr>
          <a:lstStyle/>
          <a:p>
            <a:r>
              <a:rPr lang="en-US" altLang="zh-CN" sz="2000" spc="300" dirty="0">
                <a:solidFill>
                  <a:schemeClr val="tx1">
                    <a:lumMod val="85000"/>
                    <a:lumOff val="15000"/>
                  </a:schemeClr>
                </a:solidFill>
                <a:latin typeface="造字工房朗宋（非商用）常规体" pitchFamily="2" charset="-122"/>
                <a:ea typeface="造字工房朗宋（非商用）常规体" pitchFamily="2" charset="-122"/>
              </a:rPr>
              <a:t>PART. 02</a:t>
            </a:r>
          </a:p>
        </p:txBody>
      </p:sp>
      <p:sp>
        <p:nvSpPr>
          <p:cNvPr id="34" name="文本框 33"/>
          <p:cNvSpPr txBox="1"/>
          <p:nvPr/>
        </p:nvSpPr>
        <p:spPr>
          <a:xfrm>
            <a:off x="572053" y="5312922"/>
            <a:ext cx="3209285" cy="584775"/>
          </a:xfrm>
          <a:prstGeom prst="rect">
            <a:avLst/>
          </a:prstGeom>
          <a:noFill/>
        </p:spPr>
        <p:txBody>
          <a:bodyPr wrap="square" rtlCol="0">
            <a:spAutoFit/>
          </a:bodyPr>
          <a:lstStyle/>
          <a:p>
            <a:pPr algn="dist"/>
            <a:r>
              <a:rPr lang="zh-CN" altLang="en-US" sz="3200" dirty="0">
                <a:solidFill>
                  <a:schemeClr val="bg2">
                    <a:lumMod val="25000"/>
                  </a:schemeClr>
                </a:solidFill>
                <a:latin typeface="造字工房朗宋（非商用）常规体" pitchFamily="2" charset="-122"/>
                <a:ea typeface="造字工房朗宋（非商用）常规体" pitchFamily="2" charset="-122"/>
              </a:rPr>
              <a:t>编译器</a:t>
            </a:r>
          </a:p>
        </p:txBody>
      </p:sp>
      <p:grpSp>
        <p:nvGrpSpPr>
          <p:cNvPr id="35" name="组合 34"/>
          <p:cNvGrpSpPr/>
          <p:nvPr/>
        </p:nvGrpSpPr>
        <p:grpSpPr>
          <a:xfrm flipH="1">
            <a:off x="8382367" y="1638702"/>
            <a:ext cx="3321416" cy="150032"/>
            <a:chOff x="693420" y="3421857"/>
            <a:chExt cx="3196233" cy="209078"/>
          </a:xfrm>
        </p:grpSpPr>
        <p:cxnSp>
          <p:nvCxnSpPr>
            <p:cNvPr id="36" name="直接连接符 35"/>
            <p:cNvCxnSpPr/>
            <p:nvPr/>
          </p:nvCxnSpPr>
          <p:spPr>
            <a:xfrm flipH="1" flipV="1">
              <a:off x="3826668" y="3421857"/>
              <a:ext cx="62985" cy="2090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693420" y="3429000"/>
              <a:ext cx="313562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文本框 37"/>
          <p:cNvSpPr txBox="1"/>
          <p:nvPr/>
        </p:nvSpPr>
        <p:spPr>
          <a:xfrm>
            <a:off x="10284804" y="1260416"/>
            <a:ext cx="1418979" cy="400110"/>
          </a:xfrm>
          <a:prstGeom prst="rect">
            <a:avLst/>
          </a:prstGeom>
          <a:noFill/>
        </p:spPr>
        <p:txBody>
          <a:bodyPr wrap="none" rtlCol="0">
            <a:spAutoFit/>
          </a:bodyPr>
          <a:lstStyle/>
          <a:p>
            <a:pPr algn="r"/>
            <a:r>
              <a:rPr lang="en-US" altLang="zh-CN" sz="2000" spc="300" dirty="0">
                <a:solidFill>
                  <a:schemeClr val="tx1">
                    <a:lumMod val="85000"/>
                    <a:lumOff val="15000"/>
                  </a:schemeClr>
                </a:solidFill>
                <a:latin typeface="造字工房朗宋（非商用）常规体" pitchFamily="2" charset="-122"/>
                <a:ea typeface="造字工房朗宋（非商用）常规体" pitchFamily="2" charset="-122"/>
              </a:rPr>
              <a:t>PART. 03</a:t>
            </a:r>
          </a:p>
        </p:txBody>
      </p:sp>
      <p:sp>
        <p:nvSpPr>
          <p:cNvPr id="39" name="文本框 38"/>
          <p:cNvSpPr txBox="1"/>
          <p:nvPr/>
        </p:nvSpPr>
        <p:spPr>
          <a:xfrm>
            <a:off x="8550301" y="1720741"/>
            <a:ext cx="3209285" cy="584775"/>
          </a:xfrm>
          <a:prstGeom prst="rect">
            <a:avLst/>
          </a:prstGeom>
          <a:noFill/>
        </p:spPr>
        <p:txBody>
          <a:bodyPr wrap="square" rtlCol="0">
            <a:spAutoFit/>
          </a:bodyPr>
          <a:lstStyle/>
          <a:p>
            <a:pPr algn="dist"/>
            <a:r>
              <a:rPr lang="zh-CN" altLang="en-US" sz="3200" dirty="0">
                <a:solidFill>
                  <a:schemeClr val="bg2">
                    <a:lumMod val="25000"/>
                  </a:schemeClr>
                </a:solidFill>
                <a:latin typeface="造字工房朗宋（非商用）常规体" pitchFamily="2" charset="-122"/>
                <a:ea typeface="造字工房朗宋（非商用）常规体" pitchFamily="2" charset="-122"/>
              </a:rPr>
              <a:t>汇编器</a:t>
            </a:r>
          </a:p>
        </p:txBody>
      </p:sp>
      <p:grpSp>
        <p:nvGrpSpPr>
          <p:cNvPr id="50" name="组合 49"/>
          <p:cNvGrpSpPr/>
          <p:nvPr/>
        </p:nvGrpSpPr>
        <p:grpSpPr>
          <a:xfrm flipH="1" flipV="1">
            <a:off x="8436959" y="5097001"/>
            <a:ext cx="3321416" cy="117734"/>
            <a:chOff x="693420" y="3421857"/>
            <a:chExt cx="3196233" cy="209078"/>
          </a:xfrm>
        </p:grpSpPr>
        <p:cxnSp>
          <p:nvCxnSpPr>
            <p:cNvPr id="51" name="直接连接符 50"/>
            <p:cNvCxnSpPr/>
            <p:nvPr/>
          </p:nvCxnSpPr>
          <p:spPr>
            <a:xfrm flipH="1" flipV="1">
              <a:off x="3826668" y="3421857"/>
              <a:ext cx="62985" cy="2090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693420" y="3429000"/>
              <a:ext cx="313562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文本框 52"/>
          <p:cNvSpPr txBox="1"/>
          <p:nvPr/>
        </p:nvSpPr>
        <p:spPr>
          <a:xfrm>
            <a:off x="10339396" y="4840349"/>
            <a:ext cx="1418979" cy="400110"/>
          </a:xfrm>
          <a:prstGeom prst="rect">
            <a:avLst/>
          </a:prstGeom>
          <a:noFill/>
        </p:spPr>
        <p:txBody>
          <a:bodyPr wrap="none" rtlCol="0">
            <a:spAutoFit/>
          </a:bodyPr>
          <a:lstStyle/>
          <a:p>
            <a:pPr algn="r"/>
            <a:r>
              <a:rPr lang="en-US" altLang="zh-CN" sz="2000" spc="300" dirty="0">
                <a:solidFill>
                  <a:schemeClr val="tx1">
                    <a:lumMod val="85000"/>
                    <a:lumOff val="15000"/>
                  </a:schemeClr>
                </a:solidFill>
                <a:latin typeface="造字工房朗宋（非商用）常规体" pitchFamily="2" charset="-122"/>
                <a:ea typeface="造字工房朗宋（非商用）常规体" pitchFamily="2" charset="-122"/>
              </a:rPr>
              <a:t>PART. 04</a:t>
            </a:r>
          </a:p>
        </p:txBody>
      </p:sp>
      <p:sp>
        <p:nvSpPr>
          <p:cNvPr id="54" name="文本框 53"/>
          <p:cNvSpPr txBox="1"/>
          <p:nvPr/>
        </p:nvSpPr>
        <p:spPr>
          <a:xfrm>
            <a:off x="8604893" y="5300674"/>
            <a:ext cx="3209285" cy="584775"/>
          </a:xfrm>
          <a:prstGeom prst="rect">
            <a:avLst/>
          </a:prstGeom>
          <a:noFill/>
        </p:spPr>
        <p:txBody>
          <a:bodyPr wrap="square" rtlCol="0">
            <a:spAutoFit/>
          </a:bodyPr>
          <a:lstStyle/>
          <a:p>
            <a:pPr algn="dist"/>
            <a:r>
              <a:rPr lang="zh-CN" altLang="en-US" sz="3200" dirty="0">
                <a:solidFill>
                  <a:schemeClr val="bg2">
                    <a:lumMod val="25000"/>
                  </a:schemeClr>
                </a:solidFill>
                <a:latin typeface="造字工房朗宋（非商用）常规体" pitchFamily="2" charset="-122"/>
                <a:ea typeface="造字工房朗宋（非商用）常规体" pitchFamily="2" charset="-122"/>
              </a:rPr>
              <a:t>链接器</a:t>
            </a:r>
            <a:r>
              <a:rPr lang="en-US" altLang="zh-CN" sz="3200" dirty="0">
                <a:solidFill>
                  <a:schemeClr val="bg2">
                    <a:lumMod val="25000"/>
                  </a:schemeClr>
                </a:solidFill>
                <a:latin typeface="造字工房朗宋（非商用）常规体" pitchFamily="2" charset="-122"/>
                <a:ea typeface="造字工房朗宋（非商用）常规体" pitchFamily="2" charset="-122"/>
              </a:rPr>
              <a:t>/</a:t>
            </a:r>
            <a:r>
              <a:rPr lang="zh-CN" altLang="en-US" sz="3200" dirty="0">
                <a:solidFill>
                  <a:schemeClr val="bg2">
                    <a:lumMod val="25000"/>
                  </a:schemeClr>
                </a:solidFill>
                <a:latin typeface="造字工房朗宋（非商用）常规体" pitchFamily="2" charset="-122"/>
                <a:ea typeface="造字工房朗宋（非商用）常规体" pitchFamily="2" charset="-122"/>
              </a:rPr>
              <a:t>加载器</a:t>
            </a:r>
          </a:p>
        </p:txBody>
      </p:sp>
      <p:pic>
        <p:nvPicPr>
          <p:cNvPr id="25" name="Dustin O'Halloran - We Move Lightly">
            <a:hlinkClick r:id="" action="ppaction://media"/>
            <a:extLst>
              <a:ext uri="{FF2B5EF4-FFF2-40B4-BE49-F238E27FC236}">
                <a16:creationId xmlns:a16="http://schemas.microsoft.com/office/drawing/2014/main" id="{BBCE4D9F-3D0B-4DA7-8F22-257197AD8E58}"/>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7243011" y="-1038367"/>
            <a:ext cx="609600" cy="609600"/>
          </a:xfrm>
          <a:prstGeom prst="rect">
            <a:avLst/>
          </a:prstGeom>
        </p:spPr>
      </p:pic>
    </p:spTree>
    <p:custDataLst>
      <p:tags r:id="rId1"/>
    </p:custDataLst>
    <p:extLst>
      <p:ext uri="{BB962C8B-B14F-4D97-AF65-F5344CB8AC3E}">
        <p14:creationId xmlns:p14="http://schemas.microsoft.com/office/powerpoint/2010/main" val="2618808635"/>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par>
                                <p:cTn id="7" presetID="2" presetClass="entr" presetSubtype="1" decel="10000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 calcmode="lin" valueType="num">
                                      <p:cBhvr additive="base">
                                        <p:cTn id="9" dur="1500" fill="hold"/>
                                        <p:tgtEl>
                                          <p:spTgt spid="9"/>
                                        </p:tgtEl>
                                        <p:attrNameLst>
                                          <p:attrName>ppt_x</p:attrName>
                                        </p:attrNameLst>
                                      </p:cBhvr>
                                      <p:tavLst>
                                        <p:tav tm="0">
                                          <p:val>
                                            <p:strVal val="#ppt_x"/>
                                          </p:val>
                                        </p:tav>
                                        <p:tav tm="100000">
                                          <p:val>
                                            <p:strVal val="#ppt_x"/>
                                          </p:val>
                                        </p:tav>
                                      </p:tavLst>
                                    </p:anim>
                                    <p:anim calcmode="lin" valueType="num">
                                      <p:cBhvr additive="base">
                                        <p:cTn id="10" dur="1500" fill="hold"/>
                                        <p:tgtEl>
                                          <p:spTgt spid="9"/>
                                        </p:tgtEl>
                                        <p:attrNameLst>
                                          <p:attrName>ppt_y</p:attrName>
                                        </p:attrNameLst>
                                      </p:cBhvr>
                                      <p:tavLst>
                                        <p:tav tm="0">
                                          <p:val>
                                            <p:strVal val="0-#ppt_h/2"/>
                                          </p:val>
                                        </p:tav>
                                        <p:tav tm="100000">
                                          <p:val>
                                            <p:strVal val="#ppt_y"/>
                                          </p:val>
                                        </p:tav>
                                      </p:tavLst>
                                    </p:anim>
                                  </p:childTnLst>
                                </p:cTn>
                              </p:par>
                              <p:par>
                                <p:cTn id="11" presetID="2" presetClass="entr" presetSubtype="8" decel="10000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1500" fill="hold"/>
                                        <p:tgtEl>
                                          <p:spTgt spid="8"/>
                                        </p:tgtEl>
                                        <p:attrNameLst>
                                          <p:attrName>ppt_x</p:attrName>
                                        </p:attrNameLst>
                                      </p:cBhvr>
                                      <p:tavLst>
                                        <p:tav tm="0">
                                          <p:val>
                                            <p:strVal val="0-#ppt_w/2"/>
                                          </p:val>
                                        </p:tav>
                                        <p:tav tm="100000">
                                          <p:val>
                                            <p:strVal val="#ppt_x"/>
                                          </p:val>
                                        </p:tav>
                                      </p:tavLst>
                                    </p:anim>
                                    <p:anim calcmode="lin" valueType="num">
                                      <p:cBhvr additive="base">
                                        <p:cTn id="14" dur="1500" fill="hold"/>
                                        <p:tgtEl>
                                          <p:spTgt spid="8"/>
                                        </p:tgtEl>
                                        <p:attrNameLst>
                                          <p:attrName>ppt_y</p:attrName>
                                        </p:attrNameLst>
                                      </p:cBhvr>
                                      <p:tavLst>
                                        <p:tav tm="0">
                                          <p:val>
                                            <p:strVal val="#ppt_y"/>
                                          </p:val>
                                        </p:tav>
                                        <p:tav tm="100000">
                                          <p:val>
                                            <p:strVal val="#ppt_y"/>
                                          </p:val>
                                        </p:tav>
                                      </p:tavLst>
                                    </p:anim>
                                    <p:set>
                                      <p:cBhvr>
                                        <p:cTn id="15" dur="1" fill="hold">
                                          <p:stCondLst>
                                            <p:cond delay="0"/>
                                          </p:stCondLst>
                                        </p:cTn>
                                        <p:tgtEl>
                                          <p:spTgt spid="8"/>
                                        </p:tgtEl>
                                        <p:attrNameLst>
                                          <p:attrName>style.visibility</p:attrName>
                                        </p:attrNameLst>
                                      </p:cBhvr>
                                      <p:to>
                                        <p:strVal val="visible"/>
                                      </p:to>
                                    </p:set>
                                    <p:anim to="" calcmode="lin" valueType="num">
                                      <p:cBhvr>
                                        <p:cTn id="16" dur="1500" fill="hold">
                                          <p:stCondLst>
                                            <p:cond delay="0"/>
                                          </p:stCondLst>
                                        </p:cTn>
                                        <p:tgtEl>
                                          <p:spTgt spid="8"/>
                                        </p:tgtEl>
                                        <p:attrNameLst>
                                          <p:attrName>ppt_w</p:attrName>
                                        </p:attrNameLst>
                                      </p:cBhvr>
                                      <p:tavLst>
                                        <p:tav tm="0">
                                          <p:val>
                                            <p:strVal val="0"/>
                                          </p:val>
                                        </p:tav>
                                        <p:tav tm="100000">
                                          <p:val>
                                            <p:strVal val="#ppt_w"/>
                                          </p:val>
                                        </p:tav>
                                      </p:tavLst>
                                    </p:anim>
                                    <p:anim to="" calcmode="lin" valueType="num">
                                      <p:cBhvr>
                                        <p:cTn id="17" dur="1500" fill="hold">
                                          <p:stCondLst>
                                            <p:cond delay="0"/>
                                          </p:stCondLst>
                                        </p:cTn>
                                        <p:tgtEl>
                                          <p:spTgt spid="8"/>
                                        </p:tgtEl>
                                        <p:attrNameLst>
                                          <p:attrName>ppt_h</p:attrName>
                                        </p:attrNameLst>
                                      </p:cBhvr>
                                      <p:tavLst>
                                        <p:tav tm="0">
                                          <p:val>
                                            <p:strVal val="0"/>
                                          </p:val>
                                        </p:tav>
                                        <p:tav tm="100000">
                                          <p:val>
                                            <p:strVal val="#ppt_h"/>
                                          </p:val>
                                        </p:tav>
                                      </p:tavLst>
                                    </p:anim>
                                    <p:animEffect filter="fade">
                                      <p:cBhvr>
                                        <p:cTn id="18" dur="1500">
                                          <p:stCondLst>
                                            <p:cond delay="0"/>
                                          </p:stCondLst>
                                        </p:cTn>
                                        <p:tgtEl>
                                          <p:spTgt spid="8"/>
                                        </p:tgtEl>
                                      </p:cBhvr>
                                    </p:animEffect>
                                  </p:childTnLst>
                                </p:cTn>
                              </p:par>
                              <p:par>
                                <p:cTn id="19" presetID="10" presetClass="entr" presetSubtype="0" fill="hold" nodeType="withEffect">
                                  <p:stCondLst>
                                    <p:cond delay="125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53" presetClass="entr" presetSubtype="16" fill="hold" nodeType="withEffect">
                                  <p:stCondLst>
                                    <p:cond delay="125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par>
                                <p:cTn id="27" presetID="6" presetClass="emph" presetSubtype="0" accel="30000" decel="26000" autoRev="1" fill="hold" nodeType="withEffect">
                                  <p:stCondLst>
                                    <p:cond delay="1650"/>
                                  </p:stCondLst>
                                  <p:childTnLst>
                                    <p:animScale>
                                      <p:cBhvr>
                                        <p:cTn id="28" dur="500" fill="hold"/>
                                        <p:tgtEl>
                                          <p:spTgt spid="7"/>
                                        </p:tgtEl>
                                      </p:cBhvr>
                                      <p:by x="110000" y="110000"/>
                                    </p:animScale>
                                  </p:childTnLst>
                                </p:cTn>
                              </p:par>
                            </p:childTnLst>
                          </p:cTn>
                        </p:par>
                        <p:par>
                          <p:cTn id="29" fill="hold">
                            <p:stCondLst>
                              <p:cond delay="2650"/>
                            </p:stCondLst>
                            <p:childTnLst>
                              <p:par>
                                <p:cTn id="30" presetID="22" presetClass="entr" presetSubtype="2"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right)">
                                      <p:cBhvr>
                                        <p:cTn id="32" dur="500"/>
                                        <p:tgtEl>
                                          <p:spTgt spid="20"/>
                                        </p:tgtEl>
                                      </p:cBhvr>
                                    </p:animEffect>
                                  </p:childTnLst>
                                </p:cTn>
                              </p:par>
                            </p:childTnLst>
                          </p:cTn>
                        </p:par>
                        <p:par>
                          <p:cTn id="33" fill="hold">
                            <p:stCondLst>
                              <p:cond delay="3150"/>
                            </p:stCondLst>
                            <p:childTnLst>
                              <p:par>
                                <p:cTn id="34" presetID="10" presetClass="entr" presetSubtype="0"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800"/>
                                        <p:tgtEl>
                                          <p:spTgt spid="23"/>
                                        </p:tgtEl>
                                      </p:cBhvr>
                                    </p:animEffect>
                                  </p:childTnLst>
                                </p:cTn>
                              </p:par>
                              <p:par>
                                <p:cTn id="37" presetID="63" presetClass="path" presetSubtype="0" decel="100000" fill="hold" grpId="1" nodeType="withEffect">
                                  <p:stCondLst>
                                    <p:cond delay="0"/>
                                  </p:stCondLst>
                                  <p:childTnLst>
                                    <p:animMotion origin="layout" path="M -4.375E-6 4.81481E-6 L 0.025 4.81481E-6 " pathEditMode="relative" rAng="0" ptsTypes="AA">
                                      <p:cBhvr>
                                        <p:cTn id="38" dur="1250" spd="-100000" fill="hold"/>
                                        <p:tgtEl>
                                          <p:spTgt spid="23"/>
                                        </p:tgtEl>
                                        <p:attrNameLst>
                                          <p:attrName>ppt_x</p:attrName>
                                          <p:attrName>ppt_y</p:attrName>
                                        </p:attrNameLst>
                                      </p:cBhvr>
                                      <p:rCtr x="1250" y="0"/>
                                    </p:animMotion>
                                  </p:childTnLst>
                                </p:cTn>
                              </p:par>
                              <p:par>
                                <p:cTn id="39" presetID="10" presetClass="entr" presetSubtype="0" fill="hold" grpId="0" nodeType="withEffect">
                                  <p:stCondLst>
                                    <p:cond delay="25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800"/>
                                        <p:tgtEl>
                                          <p:spTgt spid="24"/>
                                        </p:tgtEl>
                                      </p:cBhvr>
                                    </p:animEffect>
                                  </p:childTnLst>
                                </p:cTn>
                              </p:par>
                              <p:par>
                                <p:cTn id="42" presetID="63" presetClass="path" presetSubtype="0" decel="100000" fill="hold" grpId="1" nodeType="withEffect">
                                  <p:stCondLst>
                                    <p:cond delay="250"/>
                                  </p:stCondLst>
                                  <p:childTnLst>
                                    <p:animMotion origin="layout" path="M 1.66667E-6 -4.44444E-6 L 0.025 -4.44444E-6 " pathEditMode="relative" rAng="0" ptsTypes="AA">
                                      <p:cBhvr>
                                        <p:cTn id="43" dur="1250" spd="-100000" fill="hold"/>
                                        <p:tgtEl>
                                          <p:spTgt spid="24"/>
                                        </p:tgtEl>
                                        <p:attrNameLst>
                                          <p:attrName>ppt_x</p:attrName>
                                          <p:attrName>ppt_y</p:attrName>
                                        </p:attrNameLst>
                                      </p:cBhvr>
                                      <p:rCtr x="1250" y="0"/>
                                    </p:animMotion>
                                  </p:childTnLst>
                                </p:cTn>
                              </p:par>
                            </p:childTnLst>
                          </p:cTn>
                        </p:par>
                        <p:par>
                          <p:cTn id="44" fill="hold">
                            <p:stCondLst>
                              <p:cond delay="4650"/>
                            </p:stCondLst>
                            <p:childTnLst>
                              <p:par>
                                <p:cTn id="45" presetID="22" presetClass="entr" presetSubtype="2"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right)">
                                      <p:cBhvr>
                                        <p:cTn id="47" dur="500"/>
                                        <p:tgtEl>
                                          <p:spTgt spid="30"/>
                                        </p:tgtEl>
                                      </p:cBhvr>
                                    </p:animEffect>
                                  </p:childTnLst>
                                </p:cTn>
                              </p:par>
                            </p:childTnLst>
                          </p:cTn>
                        </p:par>
                        <p:par>
                          <p:cTn id="48" fill="hold">
                            <p:stCondLst>
                              <p:cond delay="5150"/>
                            </p:stCondLst>
                            <p:childTnLst>
                              <p:par>
                                <p:cTn id="49" presetID="10" presetClass="entr" presetSubtype="0" fill="hold" grpId="0"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800"/>
                                        <p:tgtEl>
                                          <p:spTgt spid="33"/>
                                        </p:tgtEl>
                                      </p:cBhvr>
                                    </p:animEffect>
                                  </p:childTnLst>
                                </p:cTn>
                              </p:par>
                              <p:par>
                                <p:cTn id="52" presetID="63" presetClass="path" presetSubtype="0" decel="100000" fill="hold" grpId="1" nodeType="withEffect">
                                  <p:stCondLst>
                                    <p:cond delay="0"/>
                                  </p:stCondLst>
                                  <p:childTnLst>
                                    <p:animMotion origin="layout" path="M -1.66667E-6 4.44444E-6 L 0.025 4.44444E-6 " pathEditMode="relative" rAng="0" ptsTypes="AA">
                                      <p:cBhvr>
                                        <p:cTn id="53" dur="1250" spd="-100000" fill="hold"/>
                                        <p:tgtEl>
                                          <p:spTgt spid="33"/>
                                        </p:tgtEl>
                                        <p:attrNameLst>
                                          <p:attrName>ppt_x</p:attrName>
                                          <p:attrName>ppt_y</p:attrName>
                                        </p:attrNameLst>
                                      </p:cBhvr>
                                      <p:rCtr x="1250" y="0"/>
                                    </p:animMotion>
                                  </p:childTnLst>
                                </p:cTn>
                              </p:par>
                              <p:par>
                                <p:cTn id="54" presetID="10" presetClass="entr" presetSubtype="0" fill="hold" grpId="0" nodeType="withEffect">
                                  <p:stCondLst>
                                    <p:cond delay="25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800"/>
                                        <p:tgtEl>
                                          <p:spTgt spid="34"/>
                                        </p:tgtEl>
                                      </p:cBhvr>
                                    </p:animEffect>
                                  </p:childTnLst>
                                </p:cTn>
                              </p:par>
                              <p:par>
                                <p:cTn id="57" presetID="63" presetClass="path" presetSubtype="0" decel="100000" fill="hold" grpId="1" nodeType="withEffect">
                                  <p:stCondLst>
                                    <p:cond delay="250"/>
                                  </p:stCondLst>
                                  <p:childTnLst>
                                    <p:animMotion origin="layout" path="M 1.66667E-6 -4.44444E-6 L 0.025 -4.44444E-6 " pathEditMode="relative" rAng="0" ptsTypes="AA">
                                      <p:cBhvr>
                                        <p:cTn id="58" dur="1250" spd="-100000" fill="hold"/>
                                        <p:tgtEl>
                                          <p:spTgt spid="34"/>
                                        </p:tgtEl>
                                        <p:attrNameLst>
                                          <p:attrName>ppt_x</p:attrName>
                                          <p:attrName>ppt_y</p:attrName>
                                        </p:attrNameLst>
                                      </p:cBhvr>
                                      <p:rCtr x="1250" y="0"/>
                                    </p:animMotion>
                                  </p:childTnLst>
                                </p:cTn>
                              </p:par>
                            </p:childTnLst>
                          </p:cTn>
                        </p:par>
                        <p:par>
                          <p:cTn id="59" fill="hold">
                            <p:stCondLst>
                              <p:cond delay="6650"/>
                            </p:stCondLst>
                            <p:childTnLst>
                              <p:par>
                                <p:cTn id="60" presetID="22" presetClass="entr" presetSubtype="2" fill="hold" nodeType="after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wipe(right)">
                                      <p:cBhvr>
                                        <p:cTn id="62" dur="500"/>
                                        <p:tgtEl>
                                          <p:spTgt spid="35"/>
                                        </p:tgtEl>
                                      </p:cBhvr>
                                    </p:animEffect>
                                  </p:childTnLst>
                                </p:cTn>
                              </p:par>
                            </p:childTnLst>
                          </p:cTn>
                        </p:par>
                        <p:par>
                          <p:cTn id="63" fill="hold">
                            <p:stCondLst>
                              <p:cond delay="7150"/>
                            </p:stCondLst>
                            <p:childTnLst>
                              <p:par>
                                <p:cTn id="64" presetID="10" presetClass="entr" presetSubtype="0" fill="hold" grpId="0" nodeType="after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800"/>
                                        <p:tgtEl>
                                          <p:spTgt spid="38"/>
                                        </p:tgtEl>
                                      </p:cBhvr>
                                    </p:animEffect>
                                  </p:childTnLst>
                                </p:cTn>
                              </p:par>
                              <p:par>
                                <p:cTn id="67" presetID="63" presetClass="path" presetSubtype="0" decel="100000" fill="hold" grpId="1" nodeType="withEffect">
                                  <p:stCondLst>
                                    <p:cond delay="0"/>
                                  </p:stCondLst>
                                  <p:childTnLst>
                                    <p:animMotion origin="layout" path="M -2.70833E-6 -2.96296E-6 L 0.025 -2.96296E-6 " pathEditMode="relative" rAng="0" ptsTypes="AA">
                                      <p:cBhvr>
                                        <p:cTn id="68" dur="1250" spd="-100000" fill="hold"/>
                                        <p:tgtEl>
                                          <p:spTgt spid="38"/>
                                        </p:tgtEl>
                                        <p:attrNameLst>
                                          <p:attrName>ppt_x</p:attrName>
                                          <p:attrName>ppt_y</p:attrName>
                                        </p:attrNameLst>
                                      </p:cBhvr>
                                      <p:rCtr x="1250" y="0"/>
                                    </p:animMotion>
                                  </p:childTnLst>
                                </p:cTn>
                              </p:par>
                              <p:par>
                                <p:cTn id="69" presetID="10" presetClass="entr" presetSubtype="0" fill="hold" grpId="0" nodeType="withEffect">
                                  <p:stCondLst>
                                    <p:cond delay="25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800"/>
                                        <p:tgtEl>
                                          <p:spTgt spid="39"/>
                                        </p:tgtEl>
                                      </p:cBhvr>
                                    </p:animEffect>
                                  </p:childTnLst>
                                </p:cTn>
                              </p:par>
                              <p:par>
                                <p:cTn id="72" presetID="63" presetClass="path" presetSubtype="0" decel="100000" fill="hold" grpId="1" nodeType="withEffect">
                                  <p:stCondLst>
                                    <p:cond delay="250"/>
                                  </p:stCondLst>
                                  <p:childTnLst>
                                    <p:animMotion origin="layout" path="M -2.70833E-6 1.48148E-6 L 0.025 1.48148E-6 " pathEditMode="relative" rAng="0" ptsTypes="AA">
                                      <p:cBhvr>
                                        <p:cTn id="73" dur="1250" spd="-100000" fill="hold"/>
                                        <p:tgtEl>
                                          <p:spTgt spid="39"/>
                                        </p:tgtEl>
                                        <p:attrNameLst>
                                          <p:attrName>ppt_x</p:attrName>
                                          <p:attrName>ppt_y</p:attrName>
                                        </p:attrNameLst>
                                      </p:cBhvr>
                                      <p:rCtr x="1250" y="0"/>
                                    </p:animMotion>
                                  </p:childTnLst>
                                </p:cTn>
                              </p:par>
                            </p:childTnLst>
                          </p:cTn>
                        </p:par>
                        <p:par>
                          <p:cTn id="74" fill="hold">
                            <p:stCondLst>
                              <p:cond delay="8650"/>
                            </p:stCondLst>
                            <p:childTnLst>
                              <p:par>
                                <p:cTn id="75" presetID="22" presetClass="entr" presetSubtype="2" fill="hold" nodeType="after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wipe(right)">
                                      <p:cBhvr>
                                        <p:cTn id="77" dur="500"/>
                                        <p:tgtEl>
                                          <p:spTgt spid="50"/>
                                        </p:tgtEl>
                                      </p:cBhvr>
                                    </p:animEffect>
                                  </p:childTnLst>
                                </p:cTn>
                              </p:par>
                            </p:childTnLst>
                          </p:cTn>
                        </p:par>
                        <p:par>
                          <p:cTn id="78" fill="hold">
                            <p:stCondLst>
                              <p:cond delay="9150"/>
                            </p:stCondLst>
                            <p:childTnLst>
                              <p:par>
                                <p:cTn id="79" presetID="10" presetClass="entr" presetSubtype="0" fill="hold" grpId="0" nodeType="after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fade">
                                      <p:cBhvr>
                                        <p:cTn id="81" dur="800"/>
                                        <p:tgtEl>
                                          <p:spTgt spid="53"/>
                                        </p:tgtEl>
                                      </p:cBhvr>
                                    </p:animEffect>
                                  </p:childTnLst>
                                </p:cTn>
                              </p:par>
                              <p:par>
                                <p:cTn id="82" presetID="63" presetClass="path" presetSubtype="0" decel="100000" fill="hold" grpId="1" nodeType="withEffect">
                                  <p:stCondLst>
                                    <p:cond delay="0"/>
                                  </p:stCondLst>
                                  <p:childTnLst>
                                    <p:animMotion origin="layout" path="M 0 -3.7037E-6 L 0.025 -3.7037E-6 " pathEditMode="relative" rAng="0" ptsTypes="AA">
                                      <p:cBhvr>
                                        <p:cTn id="83" dur="1250" spd="-100000" fill="hold"/>
                                        <p:tgtEl>
                                          <p:spTgt spid="53"/>
                                        </p:tgtEl>
                                        <p:attrNameLst>
                                          <p:attrName>ppt_x</p:attrName>
                                          <p:attrName>ppt_y</p:attrName>
                                        </p:attrNameLst>
                                      </p:cBhvr>
                                      <p:rCtr x="1250" y="0"/>
                                    </p:animMotion>
                                  </p:childTnLst>
                                </p:cTn>
                              </p:par>
                              <p:par>
                                <p:cTn id="84" presetID="10" presetClass="entr" presetSubtype="0" fill="hold" grpId="0" nodeType="withEffect">
                                  <p:stCondLst>
                                    <p:cond delay="250"/>
                                  </p:stCondLst>
                                  <p:childTnLst>
                                    <p:set>
                                      <p:cBhvr>
                                        <p:cTn id="85" dur="1" fill="hold">
                                          <p:stCondLst>
                                            <p:cond delay="0"/>
                                          </p:stCondLst>
                                        </p:cTn>
                                        <p:tgtEl>
                                          <p:spTgt spid="54"/>
                                        </p:tgtEl>
                                        <p:attrNameLst>
                                          <p:attrName>style.visibility</p:attrName>
                                        </p:attrNameLst>
                                      </p:cBhvr>
                                      <p:to>
                                        <p:strVal val="visible"/>
                                      </p:to>
                                    </p:set>
                                    <p:animEffect transition="in" filter="fade">
                                      <p:cBhvr>
                                        <p:cTn id="86" dur="800"/>
                                        <p:tgtEl>
                                          <p:spTgt spid="54"/>
                                        </p:tgtEl>
                                      </p:cBhvr>
                                    </p:animEffect>
                                  </p:childTnLst>
                                </p:cTn>
                              </p:par>
                              <p:par>
                                <p:cTn id="87" presetID="63" presetClass="path" presetSubtype="0" decel="100000" fill="hold" grpId="1" nodeType="withEffect">
                                  <p:stCondLst>
                                    <p:cond delay="250"/>
                                  </p:stCondLst>
                                  <p:childTnLst>
                                    <p:animMotion origin="layout" path="M 2.08333E-7 7.40741E-7 L 0.025 7.40741E-7 " pathEditMode="relative" rAng="0" ptsTypes="AA">
                                      <p:cBhvr>
                                        <p:cTn id="88" dur="1250" spd="-100000" fill="hold"/>
                                        <p:tgtEl>
                                          <p:spTgt spid="54"/>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audio>
              <p:cMediaNode vol="15306" numSld="999" showWhenStopped="0">
                <p:cTn id="89" repeatCount="indefinite" fill="hold" display="0">
                  <p:stCondLst>
                    <p:cond delay="indefinite"/>
                  </p:stCondLst>
                  <p:endCondLst>
                    <p:cond evt="onStopAudio" delay="0">
                      <p:tgtEl>
                        <p:sldTgt/>
                      </p:tgtEl>
                    </p:cond>
                  </p:endCondLst>
                </p:cTn>
                <p:tgtEl>
                  <p:spTgt spid="25"/>
                </p:tgtEl>
              </p:cMediaNode>
            </p:audio>
          </p:childTnLst>
        </p:cTn>
      </p:par>
    </p:tnLst>
    <p:bldLst>
      <p:bldP spid="8" grpId="0" autoUpdateAnimBg="0"/>
      <p:bldP spid="9" grpId="0" autoUpdateAnimBg="0"/>
      <p:bldP spid="23" grpId="0"/>
      <p:bldP spid="23" grpId="1"/>
      <p:bldP spid="24" grpId="0"/>
      <p:bldP spid="24" grpId="1"/>
      <p:bldP spid="33" grpId="0"/>
      <p:bldP spid="33" grpId="1"/>
      <p:bldP spid="34" grpId="0"/>
      <p:bldP spid="34" grpId="1"/>
      <p:bldP spid="38" grpId="0"/>
      <p:bldP spid="38" grpId="1"/>
      <p:bldP spid="39" grpId="0"/>
      <p:bldP spid="39" grpId="1"/>
      <p:bldP spid="53" grpId="0"/>
      <p:bldP spid="53" grpId="1"/>
      <p:bldP spid="54" grpId="0"/>
      <p:bldP spid="54" grpId="1"/>
    </p:bldLst>
  </p:timing>
  <p:extLst mod="1"/>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1859687" y="-4393456"/>
            <a:ext cx="8797966" cy="8786911"/>
          </a:xfrm>
          <a:prstGeom prst="rect">
            <a:avLst/>
          </a:prstGeom>
        </p:spPr>
      </p:pic>
      <p:sp>
        <p:nvSpPr>
          <p:cNvPr id="4" name="文本框 3"/>
          <p:cNvSpPr txBox="1"/>
          <p:nvPr/>
        </p:nvSpPr>
        <p:spPr>
          <a:xfrm>
            <a:off x="3724602" y="5149952"/>
            <a:ext cx="4715084" cy="1107996"/>
          </a:xfrm>
          <a:prstGeom prst="rect">
            <a:avLst/>
          </a:prstGeom>
          <a:noFill/>
          <a:effectLst>
            <a:outerShdw blurRad="50800" dist="38100" algn="l" rotWithShape="0">
              <a:prstClr val="black">
                <a:alpha val="40000"/>
              </a:prstClr>
            </a:outerShdw>
          </a:effectLst>
        </p:spPr>
        <p:txBody>
          <a:bodyPr wrap="square" rtlCol="0">
            <a:spAutoFit/>
          </a:bodyPr>
          <a:lstStyle/>
          <a:p>
            <a:pPr algn="ctr"/>
            <a:r>
              <a:rPr lang="zh-CN" altLang="en-US" sz="6600" dirty="0">
                <a:latin typeface="造字工房尚雅（非商用）常规体" pitchFamily="2" charset="-122"/>
                <a:ea typeface="造字工房尚雅（非商用）常规体" pitchFamily="2" charset="-122"/>
              </a:rPr>
              <a:t>预编   译器</a:t>
            </a:r>
          </a:p>
        </p:txBody>
      </p:sp>
      <p:sp>
        <p:nvSpPr>
          <p:cNvPr id="5" name="文本框 4"/>
          <p:cNvSpPr txBox="1"/>
          <p:nvPr/>
        </p:nvSpPr>
        <p:spPr>
          <a:xfrm rot="5400000">
            <a:off x="3047999" y="2817167"/>
            <a:ext cx="6096000" cy="461665"/>
          </a:xfrm>
          <a:prstGeom prst="rect">
            <a:avLst/>
          </a:prstGeom>
          <a:solidFill>
            <a:schemeClr val="bg1"/>
          </a:solidFill>
        </p:spPr>
        <p:txBody>
          <a:bodyPr wrap="square" rtlCol="0">
            <a:spAutoFit/>
          </a:bodyPr>
          <a:lstStyle/>
          <a:p>
            <a:pPr algn="dist"/>
            <a:r>
              <a:rPr lang="en-US" altLang="zh-CN" sz="2400" dirty="0">
                <a:latin typeface="Bauhaus 93" panose="04030905020B02020C02" pitchFamily="82" charset="0"/>
              </a:rPr>
              <a:t>PART ONE</a:t>
            </a:r>
            <a:endParaRPr lang="zh-CN" altLang="en-US" sz="2400" dirty="0">
              <a:latin typeface="Bauhaus 93" panose="04030905020B02020C02" pitchFamily="82" charset="0"/>
            </a:endParaRPr>
          </a:p>
        </p:txBody>
      </p:sp>
    </p:spTree>
    <p:custDataLst>
      <p:tags r:id="rId1"/>
    </p:custDataLst>
    <p:extLst>
      <p:ext uri="{BB962C8B-B14F-4D97-AF65-F5344CB8AC3E}">
        <p14:creationId xmlns:p14="http://schemas.microsoft.com/office/powerpoint/2010/main" val="1040162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26" name="平行四边形 125"/>
          <p:cNvSpPr/>
          <p:nvPr/>
        </p:nvSpPr>
        <p:spPr>
          <a:xfrm>
            <a:off x="6640279" y="0"/>
            <a:ext cx="3946155" cy="5692462"/>
          </a:xfrm>
          <a:prstGeom prst="parallelogram">
            <a:avLst>
              <a:gd name="adj" fmla="val 93813"/>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7" name="平行四边形 126"/>
          <p:cNvSpPr/>
          <p:nvPr/>
        </p:nvSpPr>
        <p:spPr>
          <a:xfrm>
            <a:off x="6186154" y="4842457"/>
            <a:ext cx="1489656" cy="1983033"/>
          </a:xfrm>
          <a:prstGeom prst="parallelogram">
            <a:avLst>
              <a:gd name="adj" fmla="val 87703"/>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8" name="平行四边形 127"/>
          <p:cNvSpPr/>
          <p:nvPr/>
        </p:nvSpPr>
        <p:spPr>
          <a:xfrm>
            <a:off x="82726" y="2129246"/>
            <a:ext cx="1489656" cy="1983033"/>
          </a:xfrm>
          <a:prstGeom prst="parallelogram">
            <a:avLst>
              <a:gd name="adj" fmla="val 877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9" name="平行四边形 128"/>
          <p:cNvSpPr/>
          <p:nvPr/>
        </p:nvSpPr>
        <p:spPr>
          <a:xfrm>
            <a:off x="160000" y="1856485"/>
            <a:ext cx="1262593" cy="1728073"/>
          </a:xfrm>
          <a:prstGeom prst="parallelogram">
            <a:avLst>
              <a:gd name="adj" fmla="val 877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30" name="椭圆 129"/>
          <p:cNvSpPr/>
          <p:nvPr/>
        </p:nvSpPr>
        <p:spPr>
          <a:xfrm>
            <a:off x="7386885" y="3392488"/>
            <a:ext cx="1004552" cy="1004552"/>
          </a:xfrm>
          <a:prstGeom prst="ellipse">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32" name="矩形 131"/>
          <p:cNvSpPr/>
          <p:nvPr/>
        </p:nvSpPr>
        <p:spPr>
          <a:xfrm>
            <a:off x="1510809" y="306679"/>
            <a:ext cx="3632165" cy="2972737"/>
          </a:xfrm>
          <a:prstGeom prst="rect">
            <a:avLst/>
          </a:prstGeom>
        </p:spPr>
        <p:txBody>
          <a:bodyPr wrap="square">
            <a:spAutoFit/>
          </a:bodyPr>
          <a:lstStyle/>
          <a:p>
            <a:pPr>
              <a:lnSpc>
                <a:spcPct val="200000"/>
              </a:lnSpc>
            </a:pPr>
            <a:r>
              <a:rPr lang="zh-CN" altLang="en-US" sz="1600" dirty="0">
                <a:solidFill>
                  <a:schemeClr val="tx1">
                    <a:lumMod val="65000"/>
                    <a:lumOff val="35000"/>
                  </a:schemeClr>
                </a:solidFill>
                <a:latin typeface="造字工房尚雅（非商用）常规体" pitchFamily="2" charset="-122"/>
                <a:ea typeface="造字工房尚雅（非商用）常规体" pitchFamily="2" charset="-122"/>
              </a:rPr>
              <a:t>预编译顾名思义就是对源程序进行预先处理，在</a:t>
            </a:r>
            <a:r>
              <a:rPr lang="en-US" altLang="zh-CN" sz="1600" dirty="0">
                <a:solidFill>
                  <a:schemeClr val="tx1">
                    <a:lumMod val="65000"/>
                    <a:lumOff val="35000"/>
                  </a:schemeClr>
                </a:solidFill>
                <a:latin typeface="造字工房尚雅（非商用）常规体" pitchFamily="2" charset="-122"/>
                <a:ea typeface="造字工房尚雅（非商用）常规体" pitchFamily="2" charset="-122"/>
              </a:rPr>
              <a:t>VS</a:t>
            </a:r>
            <a:r>
              <a:rPr lang="zh-CN" altLang="en-US" sz="1600" dirty="0">
                <a:solidFill>
                  <a:schemeClr val="tx1">
                    <a:lumMod val="65000"/>
                    <a:lumOff val="35000"/>
                  </a:schemeClr>
                </a:solidFill>
                <a:latin typeface="造字工房尚雅（非商用）常规体" pitchFamily="2" charset="-122"/>
                <a:ea typeface="造字工房尚雅（非商用）常规体" pitchFamily="2" charset="-122"/>
              </a:rPr>
              <a:t>中，如果直接点击“本地</a:t>
            </a:r>
            <a:r>
              <a:rPr lang="en-US" altLang="zh-CN" sz="1600" dirty="0">
                <a:solidFill>
                  <a:schemeClr val="tx1">
                    <a:lumMod val="65000"/>
                    <a:lumOff val="35000"/>
                  </a:schemeClr>
                </a:solidFill>
                <a:latin typeface="造字工房尚雅（非商用）常规体" pitchFamily="2" charset="-122"/>
                <a:ea typeface="造字工房尚雅（非商用）常规体" pitchFamily="2" charset="-122"/>
              </a:rPr>
              <a:t>Windows</a:t>
            </a:r>
            <a:r>
              <a:rPr lang="zh-CN" altLang="en-US" sz="1600" dirty="0">
                <a:solidFill>
                  <a:schemeClr val="tx1">
                    <a:lumMod val="65000"/>
                    <a:lumOff val="35000"/>
                  </a:schemeClr>
                </a:solidFill>
                <a:latin typeface="造字工房尚雅（非商用）常规体" pitchFamily="2" charset="-122"/>
                <a:ea typeface="造字工房尚雅（非商用）常规体" pitchFamily="2" charset="-122"/>
              </a:rPr>
              <a:t>调试器”进行调试，是不会生成预处理后的文件的，需要在如图二的界面进行设置，方可在项目目录（图三）中找到预编译后的</a:t>
            </a:r>
            <a:r>
              <a:rPr lang="en-US" altLang="zh-CN" sz="1600" dirty="0">
                <a:solidFill>
                  <a:schemeClr val="tx1">
                    <a:lumMod val="65000"/>
                    <a:lumOff val="35000"/>
                  </a:schemeClr>
                </a:solidFill>
                <a:latin typeface="造字工房尚雅（非商用）常规体" pitchFamily="2" charset="-122"/>
                <a:ea typeface="造字工房尚雅（非商用）常规体" pitchFamily="2" charset="-122"/>
              </a:rPr>
              <a:t>.</a:t>
            </a:r>
            <a:r>
              <a:rPr lang="en-US" altLang="zh-CN" sz="1600" dirty="0" err="1">
                <a:solidFill>
                  <a:schemeClr val="tx1">
                    <a:lumMod val="65000"/>
                    <a:lumOff val="35000"/>
                  </a:schemeClr>
                </a:solidFill>
                <a:latin typeface="造字工房尚雅（非商用）常规体" pitchFamily="2" charset="-122"/>
                <a:ea typeface="造字工房尚雅（非商用）常规体" pitchFamily="2" charset="-122"/>
              </a:rPr>
              <a:t>i</a:t>
            </a:r>
            <a:r>
              <a:rPr lang="zh-CN" altLang="en-US" sz="1600" dirty="0">
                <a:solidFill>
                  <a:schemeClr val="tx1">
                    <a:lumMod val="65000"/>
                    <a:lumOff val="35000"/>
                  </a:schemeClr>
                </a:solidFill>
                <a:latin typeface="造字工房尚雅（非商用）常规体" pitchFamily="2" charset="-122"/>
                <a:ea typeface="造字工房尚雅（非商用）常规体" pitchFamily="2" charset="-122"/>
              </a:rPr>
              <a:t>文件。</a:t>
            </a:r>
          </a:p>
        </p:txBody>
      </p:sp>
      <p:grpSp>
        <p:nvGrpSpPr>
          <p:cNvPr id="133" name="组合 132"/>
          <p:cNvGrpSpPr/>
          <p:nvPr/>
        </p:nvGrpSpPr>
        <p:grpSpPr>
          <a:xfrm rot="5400000">
            <a:off x="7680573" y="3702305"/>
            <a:ext cx="430212" cy="439738"/>
            <a:chOff x="7146926" y="2851150"/>
            <a:chExt cx="430212" cy="439738"/>
          </a:xfrm>
        </p:grpSpPr>
        <p:sp>
          <p:nvSpPr>
            <p:cNvPr id="134" name="Freeform 346"/>
            <p:cNvSpPr>
              <a:spLocks/>
            </p:cNvSpPr>
            <p:nvPr/>
          </p:nvSpPr>
          <p:spPr bwMode="auto">
            <a:xfrm>
              <a:off x="7348538" y="2851150"/>
              <a:ext cx="228600" cy="227013"/>
            </a:xfrm>
            <a:custGeom>
              <a:avLst/>
              <a:gdLst>
                <a:gd name="T0" fmla="*/ 17 w 67"/>
                <a:gd name="T1" fmla="*/ 66 h 66"/>
                <a:gd name="T2" fmla="*/ 19 w 67"/>
                <a:gd name="T3" fmla="*/ 66 h 66"/>
                <a:gd name="T4" fmla="*/ 32 w 67"/>
                <a:gd name="T5" fmla="*/ 61 h 66"/>
                <a:gd name="T6" fmla="*/ 62 w 67"/>
                <a:gd name="T7" fmla="*/ 31 h 66"/>
                <a:gd name="T8" fmla="*/ 67 w 67"/>
                <a:gd name="T9" fmla="*/ 18 h 66"/>
                <a:gd name="T10" fmla="*/ 62 w 67"/>
                <a:gd name="T11" fmla="*/ 5 h 66"/>
                <a:gd name="T12" fmla="*/ 49 w 67"/>
                <a:gd name="T13" fmla="*/ 0 h 66"/>
                <a:gd name="T14" fmla="*/ 49 w 67"/>
                <a:gd name="T15" fmla="*/ 0 h 66"/>
                <a:gd name="T16" fmla="*/ 36 w 67"/>
                <a:gd name="T17" fmla="*/ 5 h 66"/>
                <a:gd name="T18" fmla="*/ 6 w 67"/>
                <a:gd name="T19" fmla="*/ 35 h 66"/>
                <a:gd name="T20" fmla="*/ 1 w 67"/>
                <a:gd name="T21" fmla="*/ 52 h 66"/>
                <a:gd name="T22" fmla="*/ 4 w 67"/>
                <a:gd name="T23" fmla="*/ 53 h 66"/>
                <a:gd name="T24" fmla="*/ 5 w 67"/>
                <a:gd name="T25" fmla="*/ 51 h 66"/>
                <a:gd name="T26" fmla="*/ 9 w 67"/>
                <a:gd name="T27" fmla="*/ 38 h 66"/>
                <a:gd name="T28" fmla="*/ 39 w 67"/>
                <a:gd name="T29" fmla="*/ 8 h 66"/>
                <a:gd name="T30" fmla="*/ 49 w 67"/>
                <a:gd name="T31" fmla="*/ 4 h 66"/>
                <a:gd name="T32" fmla="*/ 59 w 67"/>
                <a:gd name="T33" fmla="*/ 8 h 66"/>
                <a:gd name="T34" fmla="*/ 63 w 67"/>
                <a:gd name="T35" fmla="*/ 18 h 66"/>
                <a:gd name="T36" fmla="*/ 59 w 67"/>
                <a:gd name="T37" fmla="*/ 28 h 66"/>
                <a:gd name="T38" fmla="*/ 29 w 67"/>
                <a:gd name="T39" fmla="*/ 58 h 66"/>
                <a:gd name="T40" fmla="*/ 17 w 67"/>
                <a:gd name="T41" fmla="*/ 62 h 66"/>
                <a:gd name="T42" fmla="*/ 15 w 67"/>
                <a:gd name="T43" fmla="*/ 64 h 66"/>
                <a:gd name="T44" fmla="*/ 17 w 67"/>
                <a:gd name="T4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6">
                  <a:moveTo>
                    <a:pt x="17" y="66"/>
                  </a:moveTo>
                  <a:cubicBezTo>
                    <a:pt x="18" y="66"/>
                    <a:pt x="18" y="66"/>
                    <a:pt x="19" y="66"/>
                  </a:cubicBezTo>
                  <a:cubicBezTo>
                    <a:pt x="24" y="66"/>
                    <a:pt x="28" y="64"/>
                    <a:pt x="32" y="61"/>
                  </a:cubicBezTo>
                  <a:cubicBezTo>
                    <a:pt x="62" y="31"/>
                    <a:pt x="62" y="31"/>
                    <a:pt x="62" y="31"/>
                  </a:cubicBezTo>
                  <a:cubicBezTo>
                    <a:pt x="65" y="27"/>
                    <a:pt x="67" y="23"/>
                    <a:pt x="67" y="18"/>
                  </a:cubicBezTo>
                  <a:cubicBezTo>
                    <a:pt x="67" y="13"/>
                    <a:pt x="65" y="9"/>
                    <a:pt x="62" y="5"/>
                  </a:cubicBezTo>
                  <a:cubicBezTo>
                    <a:pt x="58" y="2"/>
                    <a:pt x="54" y="0"/>
                    <a:pt x="49" y="0"/>
                  </a:cubicBezTo>
                  <a:cubicBezTo>
                    <a:pt x="49" y="0"/>
                    <a:pt x="49" y="0"/>
                    <a:pt x="49" y="0"/>
                  </a:cubicBezTo>
                  <a:cubicBezTo>
                    <a:pt x="44" y="0"/>
                    <a:pt x="39" y="2"/>
                    <a:pt x="36" y="5"/>
                  </a:cubicBezTo>
                  <a:cubicBezTo>
                    <a:pt x="6" y="35"/>
                    <a:pt x="6" y="35"/>
                    <a:pt x="6" y="35"/>
                  </a:cubicBezTo>
                  <a:cubicBezTo>
                    <a:pt x="2" y="39"/>
                    <a:pt x="0" y="46"/>
                    <a:pt x="1" y="52"/>
                  </a:cubicBezTo>
                  <a:cubicBezTo>
                    <a:pt x="1" y="53"/>
                    <a:pt x="3" y="53"/>
                    <a:pt x="4" y="53"/>
                  </a:cubicBezTo>
                  <a:cubicBezTo>
                    <a:pt x="5" y="53"/>
                    <a:pt x="6" y="52"/>
                    <a:pt x="5" y="51"/>
                  </a:cubicBezTo>
                  <a:cubicBezTo>
                    <a:pt x="4" y="46"/>
                    <a:pt x="6" y="41"/>
                    <a:pt x="9" y="38"/>
                  </a:cubicBezTo>
                  <a:cubicBezTo>
                    <a:pt x="39" y="8"/>
                    <a:pt x="39" y="8"/>
                    <a:pt x="39" y="8"/>
                  </a:cubicBezTo>
                  <a:cubicBezTo>
                    <a:pt x="42" y="6"/>
                    <a:pt x="45" y="4"/>
                    <a:pt x="49" y="4"/>
                  </a:cubicBezTo>
                  <a:cubicBezTo>
                    <a:pt x="53" y="4"/>
                    <a:pt x="56" y="6"/>
                    <a:pt x="59" y="8"/>
                  </a:cubicBezTo>
                  <a:cubicBezTo>
                    <a:pt x="61" y="11"/>
                    <a:pt x="63" y="14"/>
                    <a:pt x="63" y="18"/>
                  </a:cubicBezTo>
                  <a:cubicBezTo>
                    <a:pt x="63" y="22"/>
                    <a:pt x="61" y="25"/>
                    <a:pt x="59" y="28"/>
                  </a:cubicBezTo>
                  <a:cubicBezTo>
                    <a:pt x="29" y="58"/>
                    <a:pt x="29" y="58"/>
                    <a:pt x="29" y="58"/>
                  </a:cubicBezTo>
                  <a:cubicBezTo>
                    <a:pt x="26" y="61"/>
                    <a:pt x="22" y="62"/>
                    <a:pt x="17" y="62"/>
                  </a:cubicBezTo>
                  <a:cubicBezTo>
                    <a:pt x="16" y="62"/>
                    <a:pt x="15" y="62"/>
                    <a:pt x="15" y="64"/>
                  </a:cubicBezTo>
                  <a:cubicBezTo>
                    <a:pt x="15" y="65"/>
                    <a:pt x="16" y="66"/>
                    <a:pt x="17" y="66"/>
                  </a:cubicBezTo>
                  <a:close/>
                </a:path>
              </a:pathLst>
            </a:custGeom>
            <a:solidFill>
              <a:srgbClr val="808184"/>
            </a:solidFill>
            <a:ln w="2857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zh-CN" altLang="en-US">
                <a:latin typeface="造字工房尚雅（非商用）常规体" pitchFamily="2" charset="-122"/>
                <a:ea typeface="造字工房尚雅（非商用）常规体" pitchFamily="2" charset="-122"/>
              </a:endParaRPr>
            </a:p>
          </p:txBody>
        </p:sp>
        <p:sp>
          <p:nvSpPr>
            <p:cNvPr id="135" name="Freeform 347"/>
            <p:cNvSpPr>
              <a:spLocks/>
            </p:cNvSpPr>
            <p:nvPr/>
          </p:nvSpPr>
          <p:spPr bwMode="auto">
            <a:xfrm>
              <a:off x="7146926" y="3063875"/>
              <a:ext cx="228600" cy="227013"/>
            </a:xfrm>
            <a:custGeom>
              <a:avLst/>
              <a:gdLst>
                <a:gd name="T0" fmla="*/ 61 w 67"/>
                <a:gd name="T1" fmla="*/ 31 h 66"/>
                <a:gd name="T2" fmla="*/ 65 w 67"/>
                <a:gd name="T3" fmla="*/ 14 h 66"/>
                <a:gd name="T4" fmla="*/ 63 w 67"/>
                <a:gd name="T5" fmla="*/ 12 h 66"/>
                <a:gd name="T6" fmla="*/ 61 w 67"/>
                <a:gd name="T7" fmla="*/ 15 h 66"/>
                <a:gd name="T8" fmla="*/ 58 w 67"/>
                <a:gd name="T9" fmla="*/ 28 h 66"/>
                <a:gd name="T10" fmla="*/ 28 w 67"/>
                <a:gd name="T11" fmla="*/ 58 h 66"/>
                <a:gd name="T12" fmla="*/ 18 w 67"/>
                <a:gd name="T13" fmla="*/ 62 h 66"/>
                <a:gd name="T14" fmla="*/ 8 w 67"/>
                <a:gd name="T15" fmla="*/ 58 h 66"/>
                <a:gd name="T16" fmla="*/ 4 w 67"/>
                <a:gd name="T17" fmla="*/ 48 h 66"/>
                <a:gd name="T18" fmla="*/ 8 w 67"/>
                <a:gd name="T19" fmla="*/ 38 h 66"/>
                <a:gd name="T20" fmla="*/ 38 w 67"/>
                <a:gd name="T21" fmla="*/ 8 h 66"/>
                <a:gd name="T22" fmla="*/ 50 w 67"/>
                <a:gd name="T23" fmla="*/ 4 h 66"/>
                <a:gd name="T24" fmla="*/ 52 w 67"/>
                <a:gd name="T25" fmla="*/ 2 h 66"/>
                <a:gd name="T26" fmla="*/ 50 w 67"/>
                <a:gd name="T27" fmla="*/ 0 h 66"/>
                <a:gd name="T28" fmla="*/ 35 w 67"/>
                <a:gd name="T29" fmla="*/ 5 h 66"/>
                <a:gd name="T30" fmla="*/ 5 w 67"/>
                <a:gd name="T31" fmla="*/ 35 h 66"/>
                <a:gd name="T32" fmla="*/ 0 w 67"/>
                <a:gd name="T33" fmla="*/ 48 h 66"/>
                <a:gd name="T34" fmla="*/ 5 w 67"/>
                <a:gd name="T35" fmla="*/ 61 h 66"/>
                <a:gd name="T36" fmla="*/ 18 w 67"/>
                <a:gd name="T37" fmla="*/ 66 h 66"/>
                <a:gd name="T38" fmla="*/ 18 w 67"/>
                <a:gd name="T39" fmla="*/ 66 h 66"/>
                <a:gd name="T40" fmla="*/ 31 w 67"/>
                <a:gd name="T41" fmla="*/ 61 h 66"/>
                <a:gd name="T42" fmla="*/ 61 w 67"/>
                <a:gd name="T43"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66">
                  <a:moveTo>
                    <a:pt x="61" y="31"/>
                  </a:moveTo>
                  <a:cubicBezTo>
                    <a:pt x="65" y="26"/>
                    <a:pt x="67" y="20"/>
                    <a:pt x="65" y="14"/>
                  </a:cubicBezTo>
                  <a:cubicBezTo>
                    <a:pt x="65" y="13"/>
                    <a:pt x="64" y="12"/>
                    <a:pt x="63" y="12"/>
                  </a:cubicBezTo>
                  <a:cubicBezTo>
                    <a:pt x="62" y="12"/>
                    <a:pt x="61" y="14"/>
                    <a:pt x="61" y="15"/>
                  </a:cubicBezTo>
                  <a:cubicBezTo>
                    <a:pt x="62" y="20"/>
                    <a:pt x="61" y="25"/>
                    <a:pt x="58" y="28"/>
                  </a:cubicBezTo>
                  <a:cubicBezTo>
                    <a:pt x="28" y="58"/>
                    <a:pt x="28" y="58"/>
                    <a:pt x="28" y="58"/>
                  </a:cubicBezTo>
                  <a:cubicBezTo>
                    <a:pt x="25" y="60"/>
                    <a:pt x="22" y="62"/>
                    <a:pt x="18" y="62"/>
                  </a:cubicBezTo>
                  <a:cubicBezTo>
                    <a:pt x="14" y="62"/>
                    <a:pt x="11" y="60"/>
                    <a:pt x="8" y="58"/>
                  </a:cubicBezTo>
                  <a:cubicBezTo>
                    <a:pt x="6" y="55"/>
                    <a:pt x="4" y="52"/>
                    <a:pt x="4" y="48"/>
                  </a:cubicBezTo>
                  <a:cubicBezTo>
                    <a:pt x="4" y="44"/>
                    <a:pt x="6" y="41"/>
                    <a:pt x="8" y="38"/>
                  </a:cubicBezTo>
                  <a:cubicBezTo>
                    <a:pt x="38" y="8"/>
                    <a:pt x="38" y="8"/>
                    <a:pt x="38" y="8"/>
                  </a:cubicBezTo>
                  <a:cubicBezTo>
                    <a:pt x="41" y="5"/>
                    <a:pt x="45" y="4"/>
                    <a:pt x="50" y="4"/>
                  </a:cubicBezTo>
                  <a:cubicBezTo>
                    <a:pt x="51" y="4"/>
                    <a:pt x="52" y="4"/>
                    <a:pt x="52" y="2"/>
                  </a:cubicBezTo>
                  <a:cubicBezTo>
                    <a:pt x="52" y="1"/>
                    <a:pt x="51" y="0"/>
                    <a:pt x="50" y="0"/>
                  </a:cubicBezTo>
                  <a:cubicBezTo>
                    <a:pt x="44" y="0"/>
                    <a:pt x="39" y="1"/>
                    <a:pt x="35" y="5"/>
                  </a:cubicBezTo>
                  <a:cubicBezTo>
                    <a:pt x="5" y="35"/>
                    <a:pt x="5" y="35"/>
                    <a:pt x="5" y="35"/>
                  </a:cubicBezTo>
                  <a:cubicBezTo>
                    <a:pt x="2" y="39"/>
                    <a:pt x="0" y="43"/>
                    <a:pt x="0" y="48"/>
                  </a:cubicBezTo>
                  <a:cubicBezTo>
                    <a:pt x="0" y="53"/>
                    <a:pt x="2" y="57"/>
                    <a:pt x="5" y="61"/>
                  </a:cubicBezTo>
                  <a:cubicBezTo>
                    <a:pt x="9" y="64"/>
                    <a:pt x="13" y="66"/>
                    <a:pt x="18" y="66"/>
                  </a:cubicBezTo>
                  <a:cubicBezTo>
                    <a:pt x="18" y="66"/>
                    <a:pt x="18" y="66"/>
                    <a:pt x="18" y="66"/>
                  </a:cubicBezTo>
                  <a:cubicBezTo>
                    <a:pt x="23" y="66"/>
                    <a:pt x="27" y="64"/>
                    <a:pt x="31" y="61"/>
                  </a:cubicBezTo>
                  <a:lnTo>
                    <a:pt x="61" y="31"/>
                  </a:lnTo>
                  <a:close/>
                </a:path>
              </a:pathLst>
            </a:custGeom>
            <a:solidFill>
              <a:srgbClr val="808184"/>
            </a:solidFill>
            <a:ln w="2857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zh-CN" altLang="en-US">
                <a:latin typeface="造字工房尚雅（非商用）常规体" pitchFamily="2" charset="-122"/>
                <a:ea typeface="造字工房尚雅（非商用）常规体" pitchFamily="2" charset="-122"/>
              </a:endParaRPr>
            </a:p>
          </p:txBody>
        </p:sp>
        <p:sp>
          <p:nvSpPr>
            <p:cNvPr id="136" name="Freeform 348"/>
            <p:cNvSpPr>
              <a:spLocks/>
            </p:cNvSpPr>
            <p:nvPr/>
          </p:nvSpPr>
          <p:spPr bwMode="auto">
            <a:xfrm>
              <a:off x="7259638" y="2971800"/>
              <a:ext cx="201613" cy="198438"/>
            </a:xfrm>
            <a:custGeom>
              <a:avLst/>
              <a:gdLst>
                <a:gd name="T0" fmla="*/ 58 w 59"/>
                <a:gd name="T1" fmla="*/ 0 h 58"/>
                <a:gd name="T2" fmla="*/ 55 w 59"/>
                <a:gd name="T3" fmla="*/ 0 h 58"/>
                <a:gd name="T4" fmla="*/ 1 w 59"/>
                <a:gd name="T5" fmla="*/ 54 h 58"/>
                <a:gd name="T6" fmla="*/ 1 w 59"/>
                <a:gd name="T7" fmla="*/ 58 h 58"/>
                <a:gd name="T8" fmla="*/ 2 w 59"/>
                <a:gd name="T9" fmla="*/ 58 h 58"/>
                <a:gd name="T10" fmla="*/ 4 w 59"/>
                <a:gd name="T11" fmla="*/ 58 h 58"/>
                <a:gd name="T12" fmla="*/ 58 w 59"/>
                <a:gd name="T13" fmla="*/ 4 h 58"/>
                <a:gd name="T14" fmla="*/ 58 w 59"/>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8">
                  <a:moveTo>
                    <a:pt x="58" y="0"/>
                  </a:moveTo>
                  <a:cubicBezTo>
                    <a:pt x="57" y="0"/>
                    <a:pt x="56" y="0"/>
                    <a:pt x="55" y="0"/>
                  </a:cubicBezTo>
                  <a:cubicBezTo>
                    <a:pt x="1" y="54"/>
                    <a:pt x="1" y="54"/>
                    <a:pt x="1" y="54"/>
                  </a:cubicBezTo>
                  <a:cubicBezTo>
                    <a:pt x="0" y="55"/>
                    <a:pt x="0" y="57"/>
                    <a:pt x="1" y="58"/>
                  </a:cubicBezTo>
                  <a:cubicBezTo>
                    <a:pt x="1" y="58"/>
                    <a:pt x="2" y="58"/>
                    <a:pt x="2" y="58"/>
                  </a:cubicBezTo>
                  <a:cubicBezTo>
                    <a:pt x="3" y="58"/>
                    <a:pt x="4" y="58"/>
                    <a:pt x="4" y="58"/>
                  </a:cubicBezTo>
                  <a:cubicBezTo>
                    <a:pt x="58" y="4"/>
                    <a:pt x="58" y="4"/>
                    <a:pt x="58" y="4"/>
                  </a:cubicBezTo>
                  <a:cubicBezTo>
                    <a:pt x="59" y="3"/>
                    <a:pt x="59" y="1"/>
                    <a:pt x="58" y="0"/>
                  </a:cubicBezTo>
                  <a:close/>
                </a:path>
              </a:pathLst>
            </a:custGeom>
            <a:solidFill>
              <a:srgbClr val="808184"/>
            </a:solidFill>
            <a:ln w="2857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zh-CN" altLang="en-US">
                <a:latin typeface="造字工房尚雅（非商用）常规体" pitchFamily="2" charset="-122"/>
                <a:ea typeface="造字工房尚雅（非商用）常规体" pitchFamily="2" charset="-122"/>
              </a:endParaRPr>
            </a:p>
          </p:txBody>
        </p:sp>
      </p:grpSp>
      <p:sp>
        <p:nvSpPr>
          <p:cNvPr id="137" name="文本框 136"/>
          <p:cNvSpPr txBox="1"/>
          <p:nvPr/>
        </p:nvSpPr>
        <p:spPr>
          <a:xfrm>
            <a:off x="10724436" y="-3061"/>
            <a:ext cx="1195893" cy="4708981"/>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造字工房尚雅（非商用）常规体" pitchFamily="2" charset="-122"/>
                <a:ea typeface="造字工房尚雅（非商用）常规体" pitchFamily="2" charset="-122"/>
              </a:rPr>
              <a:t>01</a:t>
            </a:r>
          </a:p>
          <a:p>
            <a:r>
              <a:rPr lang="zh-CN" altLang="en-US" sz="6000" dirty="0">
                <a:solidFill>
                  <a:schemeClr val="tx1"/>
                </a:solidFill>
                <a:latin typeface="造字工房尚雅（非商用）常规体" pitchFamily="2" charset="-122"/>
                <a:ea typeface="造字工房尚雅（非商用）常规体" pitchFamily="2" charset="-122"/>
              </a:rPr>
              <a:t>预处理器</a:t>
            </a:r>
          </a:p>
        </p:txBody>
      </p:sp>
      <p:cxnSp>
        <p:nvCxnSpPr>
          <p:cNvPr id="138" name="直接连接符 137"/>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139" name="图片 138">
            <a:extLst>
              <a:ext uri="{FF2B5EF4-FFF2-40B4-BE49-F238E27FC236}">
                <a16:creationId xmlns:a16="http://schemas.microsoft.com/office/drawing/2014/main" id="{4261AC3B-4603-4483-ACAC-EDF9926D8E6C}"/>
              </a:ext>
            </a:extLst>
          </p:cNvPr>
          <p:cNvPicPr/>
          <p:nvPr/>
        </p:nvPicPr>
        <p:blipFill>
          <a:blip r:embed="rId4"/>
          <a:stretch>
            <a:fillRect/>
          </a:stretch>
        </p:blipFill>
        <p:spPr>
          <a:xfrm>
            <a:off x="2729660" y="1537533"/>
            <a:ext cx="7543311" cy="5024956"/>
          </a:xfrm>
          <a:prstGeom prst="rect">
            <a:avLst/>
          </a:prstGeom>
        </p:spPr>
      </p:pic>
      <p:pic>
        <p:nvPicPr>
          <p:cNvPr id="140" name="图片 139">
            <a:extLst>
              <a:ext uri="{FF2B5EF4-FFF2-40B4-BE49-F238E27FC236}">
                <a16:creationId xmlns:a16="http://schemas.microsoft.com/office/drawing/2014/main" id="{05C0A565-68D7-4933-A4E0-0D3F1568B796}"/>
              </a:ext>
            </a:extLst>
          </p:cNvPr>
          <p:cNvPicPr/>
          <p:nvPr/>
        </p:nvPicPr>
        <p:blipFill>
          <a:blip r:embed="rId5"/>
          <a:stretch>
            <a:fillRect/>
          </a:stretch>
        </p:blipFill>
        <p:spPr>
          <a:xfrm>
            <a:off x="4678000" y="112635"/>
            <a:ext cx="5943600" cy="1455420"/>
          </a:xfrm>
          <a:prstGeom prst="rect">
            <a:avLst/>
          </a:prstGeom>
        </p:spPr>
      </p:pic>
    </p:spTree>
    <p:custDataLst>
      <p:tags r:id="rId1"/>
    </p:custDataLst>
    <p:extLst>
      <p:ext uri="{BB962C8B-B14F-4D97-AF65-F5344CB8AC3E}">
        <p14:creationId xmlns:p14="http://schemas.microsoft.com/office/powerpoint/2010/main" val="223800056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31" presetClass="entr" presetSubtype="0" fill="hold" nodeType="withEffect">
                                  <p:stCondLst>
                                    <p:cond delay="0"/>
                                  </p:stCondLst>
                                  <p:childTnLst>
                                    <p:set>
                                      <p:cBhvr>
                                        <p:cTn id="678" dur="1" fill="hold">
                                          <p:stCondLst>
                                            <p:cond delay="0"/>
                                          </p:stCondLst>
                                        </p:cTn>
                                        <p:tgtEl>
                                          <p:spTgt spid="138"/>
                                        </p:tgtEl>
                                        <p:attrNameLst>
                                          <p:attrName>style.visibility</p:attrName>
                                        </p:attrNameLst>
                                      </p:cBhvr>
                                      <p:to>
                                        <p:strVal val="visible"/>
                                      </p:to>
                                    </p:set>
                                    <p:anim calcmode="lin" valueType="num">
                                      <p:cBhvr>
                                        <p:cTn id="679" dur="1000" fill="hold"/>
                                        <p:tgtEl>
                                          <p:spTgt spid="138"/>
                                        </p:tgtEl>
                                        <p:attrNameLst>
                                          <p:attrName>ppt_w</p:attrName>
                                        </p:attrNameLst>
                                      </p:cBhvr>
                                      <p:tavLst>
                                        <p:tav tm="0">
                                          <p:val>
                                            <p:fltVal val="0"/>
                                          </p:val>
                                        </p:tav>
                                        <p:tav tm="100000">
                                          <p:val>
                                            <p:strVal val="#ppt_w"/>
                                          </p:val>
                                        </p:tav>
                                      </p:tavLst>
                                    </p:anim>
                                    <p:anim calcmode="lin" valueType="num">
                                      <p:cBhvr>
                                        <p:cTn id="680" dur="1000" fill="hold"/>
                                        <p:tgtEl>
                                          <p:spTgt spid="138"/>
                                        </p:tgtEl>
                                        <p:attrNameLst>
                                          <p:attrName>ppt_h</p:attrName>
                                        </p:attrNameLst>
                                      </p:cBhvr>
                                      <p:tavLst>
                                        <p:tav tm="0">
                                          <p:val>
                                            <p:fltVal val="0"/>
                                          </p:val>
                                        </p:tav>
                                        <p:tav tm="100000">
                                          <p:val>
                                            <p:strVal val="#ppt_h"/>
                                          </p:val>
                                        </p:tav>
                                      </p:tavLst>
                                    </p:anim>
                                    <p:anim calcmode="lin" valueType="num">
                                      <p:cBhvr>
                                        <p:cTn id="681" dur="1000" fill="hold"/>
                                        <p:tgtEl>
                                          <p:spTgt spid="138"/>
                                        </p:tgtEl>
                                        <p:attrNameLst>
                                          <p:attrName>style.rotation</p:attrName>
                                        </p:attrNameLst>
                                      </p:cBhvr>
                                      <p:tavLst>
                                        <p:tav tm="0">
                                          <p:val>
                                            <p:fltVal val="90"/>
                                          </p:val>
                                        </p:tav>
                                        <p:tav tm="100000">
                                          <p:val>
                                            <p:fltVal val="0"/>
                                          </p:val>
                                        </p:tav>
                                      </p:tavLst>
                                    </p:anim>
                                    <p:animEffect transition="in" filter="fade">
                                      <p:cBhvr>
                                        <p:cTn id="682" dur="1000"/>
                                        <p:tgtEl>
                                          <p:spTgt spid="138"/>
                                        </p:tgtEl>
                                      </p:cBhvr>
                                    </p:animEffect>
                                  </p:childTnLst>
                                </p:cTn>
                              </p:par>
                              <p:par>
                                <p:cTn id="683" presetID="10" presetClass="entr" presetSubtype="0" fill="hold" grpId="0" nodeType="withEffect">
                                  <p:stCondLst>
                                    <p:cond delay="250"/>
                                  </p:stCondLst>
                                  <p:childTnLst>
                                    <p:set>
                                      <p:cBhvr>
                                        <p:cTn id="684" dur="1" fill="hold">
                                          <p:stCondLst>
                                            <p:cond delay="0"/>
                                          </p:stCondLst>
                                        </p:cTn>
                                        <p:tgtEl>
                                          <p:spTgt spid="137"/>
                                        </p:tgtEl>
                                        <p:attrNameLst>
                                          <p:attrName>style.visibility</p:attrName>
                                        </p:attrNameLst>
                                      </p:cBhvr>
                                      <p:to>
                                        <p:strVal val="visible"/>
                                      </p:to>
                                    </p:set>
                                    <p:animEffect transition="in" filter="fade">
                                      <p:cBhvr>
                                        <p:cTn id="685" dur="500"/>
                                        <p:tgtEl>
                                          <p:spTgt spid="137"/>
                                        </p:tgtEl>
                                      </p:cBhvr>
                                    </p:animEffect>
                                  </p:childTnLst>
                                </p:cTn>
                              </p:par>
                              <p:par>
                                <p:cTn id="686" presetID="42" presetClass="path" presetSubtype="0" decel="30000" fill="hold" grpId="1" nodeType="withEffect">
                                  <p:stCondLst>
                                    <p:cond delay="250"/>
                                  </p:stCondLst>
                                  <p:childTnLst>
                                    <p:animMotion origin="layout" path="M 4.16667E-6 -4.07407E-6 L 0.03372 0.04399 " pathEditMode="relative" rAng="0" ptsTypes="AA">
                                      <p:cBhvr>
                                        <p:cTn id="687" dur="750" spd="-100000" fill="hold"/>
                                        <p:tgtEl>
                                          <p:spTgt spid="137"/>
                                        </p:tgtEl>
                                        <p:attrNameLst>
                                          <p:attrName>ppt_x</p:attrName>
                                          <p:attrName>ppt_y</p:attrName>
                                        </p:attrNameLst>
                                      </p:cBhvr>
                                      <p:rCtr x="1680" y="2199"/>
                                    </p:animMotion>
                                  </p:childTnLst>
                                </p:cTn>
                              </p:par>
                            </p:childTnLst>
                          </p:cTn>
                        </p:par>
                      </p:childTnLst>
                    </p:cTn>
                  </p:par>
                  <p:par>
                    <p:cTn id="688" fill="hold">
                      <p:stCondLst>
                        <p:cond delay="indefinite"/>
                      </p:stCondLst>
                      <p:childTnLst>
                        <p:par>
                          <p:cTn id="689" fill="hold">
                            <p:stCondLst>
                              <p:cond delay="0"/>
                            </p:stCondLst>
                            <p:childTnLst>
                              <p:par>
                                <p:cTn id="690" presetID="53" presetClass="entr" presetSubtype="16" fill="hold" nodeType="clickEffect">
                                  <p:stCondLst>
                                    <p:cond delay="0"/>
                                  </p:stCondLst>
                                  <p:childTnLst>
                                    <p:set>
                                      <p:cBhvr>
                                        <p:cTn id="691" dur="1" fill="hold">
                                          <p:stCondLst>
                                            <p:cond delay="0"/>
                                          </p:stCondLst>
                                        </p:cTn>
                                        <p:tgtEl>
                                          <p:spTgt spid="139"/>
                                        </p:tgtEl>
                                        <p:attrNameLst>
                                          <p:attrName>style.visibility</p:attrName>
                                        </p:attrNameLst>
                                      </p:cBhvr>
                                      <p:to>
                                        <p:strVal val="visible"/>
                                      </p:to>
                                    </p:set>
                                    <p:anim calcmode="lin" valueType="num">
                                      <p:cBhvr>
                                        <p:cTn id="692" dur="500" fill="hold"/>
                                        <p:tgtEl>
                                          <p:spTgt spid="139"/>
                                        </p:tgtEl>
                                        <p:attrNameLst>
                                          <p:attrName>ppt_w</p:attrName>
                                        </p:attrNameLst>
                                      </p:cBhvr>
                                      <p:tavLst>
                                        <p:tav tm="0">
                                          <p:val>
                                            <p:fltVal val="0"/>
                                          </p:val>
                                        </p:tav>
                                        <p:tav tm="100000">
                                          <p:val>
                                            <p:strVal val="#ppt_w"/>
                                          </p:val>
                                        </p:tav>
                                      </p:tavLst>
                                    </p:anim>
                                    <p:anim calcmode="lin" valueType="num">
                                      <p:cBhvr>
                                        <p:cTn id="693" dur="500" fill="hold"/>
                                        <p:tgtEl>
                                          <p:spTgt spid="139"/>
                                        </p:tgtEl>
                                        <p:attrNameLst>
                                          <p:attrName>ppt_h</p:attrName>
                                        </p:attrNameLst>
                                      </p:cBhvr>
                                      <p:tavLst>
                                        <p:tav tm="0">
                                          <p:val>
                                            <p:fltVal val="0"/>
                                          </p:val>
                                        </p:tav>
                                        <p:tav tm="100000">
                                          <p:val>
                                            <p:strVal val="#ppt_h"/>
                                          </p:val>
                                        </p:tav>
                                      </p:tavLst>
                                    </p:anim>
                                    <p:animEffect transition="in" filter="fade">
                                      <p:cBhvr>
                                        <p:cTn id="694" dur="500"/>
                                        <p:tgtEl>
                                          <p:spTgt spid="139"/>
                                        </p:tgtEl>
                                      </p:cBhvr>
                                    </p:animEffect>
                                  </p:childTnLst>
                                </p:cTn>
                              </p:par>
                            </p:childTnLst>
                          </p:cTn>
                        </p:par>
                      </p:childTnLst>
                    </p:cTn>
                  </p:par>
                  <p:par>
                    <p:cTn id="695" fill="hold">
                      <p:stCondLst>
                        <p:cond delay="indefinite"/>
                      </p:stCondLst>
                      <p:childTnLst>
                        <p:par>
                          <p:cTn id="696" fill="hold">
                            <p:stCondLst>
                              <p:cond delay="0"/>
                            </p:stCondLst>
                            <p:childTnLst>
                              <p:par>
                                <p:cTn id="697" presetID="16" presetClass="entr" presetSubtype="21" fill="hold" nodeType="clickEffect">
                                  <p:stCondLst>
                                    <p:cond delay="0"/>
                                  </p:stCondLst>
                                  <p:childTnLst>
                                    <p:set>
                                      <p:cBhvr>
                                        <p:cTn id="698" dur="1" fill="hold">
                                          <p:stCondLst>
                                            <p:cond delay="0"/>
                                          </p:stCondLst>
                                        </p:cTn>
                                        <p:tgtEl>
                                          <p:spTgt spid="140"/>
                                        </p:tgtEl>
                                        <p:attrNameLst>
                                          <p:attrName>style.visibility</p:attrName>
                                        </p:attrNameLst>
                                      </p:cBhvr>
                                      <p:to>
                                        <p:strVal val="visible"/>
                                      </p:to>
                                    </p:set>
                                    <p:animEffect transition="in" filter="barn(inVertical)">
                                      <p:cBhvr>
                                        <p:cTn id="699"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37" grpId="0"/>
      <p:bldP spid="13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图片 145"/>
          <p:cNvPicPr>
            <a:picLocks noChangeAspect="1"/>
          </p:cNvPicPr>
          <p:nvPr/>
        </p:nvPicPr>
        <p:blipFill>
          <a:blip r:embed="rId4">
            <a:lum bright="70000" contrast="-70000"/>
          </a:blip>
          <a:stretch>
            <a:fillRect/>
          </a:stretch>
        </p:blipFill>
        <p:spPr>
          <a:xfrm>
            <a:off x="3633258" y="1107772"/>
            <a:ext cx="4640136" cy="4634305"/>
          </a:xfrm>
          <a:prstGeom prst="rect">
            <a:avLst/>
          </a:prstGeom>
        </p:spPr>
      </p:pic>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尚雅（非商用）常规体" pitchFamily="2" charset="-122"/>
              <a:ea typeface="造字工房尚雅（非商用）常规体" pitchFamily="2" charset="-122"/>
            </a:endParaRPr>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造字工房尚雅（非商用）常规体" pitchFamily="2" charset="-122"/>
              <a:ea typeface="造字工房尚雅（非商用）常规体" pitchFamily="2" charset="-122"/>
            </a:endParaRPr>
          </a:p>
        </p:txBody>
      </p:sp>
      <p:sp>
        <p:nvSpPr>
          <p:cNvPr id="125" name="椭圆 124"/>
          <p:cNvSpPr/>
          <p:nvPr/>
        </p:nvSpPr>
        <p:spPr>
          <a:xfrm>
            <a:off x="4491098" y="2029922"/>
            <a:ext cx="2966828" cy="2966828"/>
          </a:xfrm>
          <a:prstGeom prst="ellipse">
            <a:avLst/>
          </a:prstGeom>
          <a:no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造字工房尚雅（非商用）常规体" pitchFamily="2" charset="-122"/>
              <a:ea typeface="造字工房尚雅（非商用）常规体" pitchFamily="2" charset="-122"/>
            </a:endParaRPr>
          </a:p>
        </p:txBody>
      </p:sp>
      <p:grpSp>
        <p:nvGrpSpPr>
          <p:cNvPr id="126" name="组合 125"/>
          <p:cNvGrpSpPr/>
          <p:nvPr/>
        </p:nvGrpSpPr>
        <p:grpSpPr>
          <a:xfrm>
            <a:off x="5815608" y="4970861"/>
            <a:ext cx="560783" cy="560783"/>
            <a:chOff x="3698414" y="4261487"/>
            <a:chExt cx="560783" cy="560783"/>
          </a:xfrm>
        </p:grpSpPr>
        <p:sp>
          <p:nvSpPr>
            <p:cNvPr id="127" name="椭圆 126"/>
            <p:cNvSpPr/>
            <p:nvPr/>
          </p:nvSpPr>
          <p:spPr>
            <a:xfrm>
              <a:off x="3698414" y="4261487"/>
              <a:ext cx="560783" cy="560783"/>
            </a:xfrm>
            <a:prstGeom prst="ellipse">
              <a:avLst/>
            </a:prstGeom>
            <a:solidFill>
              <a:schemeClr val="bg1"/>
            </a:solidFill>
            <a:ln>
              <a:noFill/>
            </a:ln>
            <a:effectLst>
              <a:outerShdw blurRad="381000" dist="152400" dir="5400000" sx="101000" sy="101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rgbClr val="D7388D"/>
                </a:solidFill>
                <a:latin typeface="造字工房尚雅（非商用）常规体" pitchFamily="2" charset="-122"/>
                <a:ea typeface="造字工房尚雅（非商用）常规体" pitchFamily="2" charset="-122"/>
              </a:endParaRPr>
            </a:p>
          </p:txBody>
        </p:sp>
        <p:sp>
          <p:nvSpPr>
            <p:cNvPr id="128" name="椭圆 127"/>
            <p:cNvSpPr/>
            <p:nvPr/>
          </p:nvSpPr>
          <p:spPr>
            <a:xfrm>
              <a:off x="3846709" y="4409782"/>
              <a:ext cx="264191" cy="264191"/>
            </a:xfrm>
            <a:prstGeom prst="ellips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造字工房尚雅（非商用）常规体" pitchFamily="2" charset="-122"/>
                <a:ea typeface="造字工房尚雅（非商用）常规体" pitchFamily="2" charset="-122"/>
              </a:endParaRPr>
            </a:p>
          </p:txBody>
        </p:sp>
      </p:grpSp>
      <p:grpSp>
        <p:nvGrpSpPr>
          <p:cNvPr id="129" name="组合 128"/>
          <p:cNvGrpSpPr/>
          <p:nvPr/>
        </p:nvGrpSpPr>
        <p:grpSpPr>
          <a:xfrm>
            <a:off x="3576925" y="2293826"/>
            <a:ext cx="560783" cy="560783"/>
            <a:chOff x="3698414" y="2716138"/>
            <a:chExt cx="560783" cy="560783"/>
          </a:xfrm>
        </p:grpSpPr>
        <p:sp>
          <p:nvSpPr>
            <p:cNvPr id="130" name="椭圆 129"/>
            <p:cNvSpPr/>
            <p:nvPr/>
          </p:nvSpPr>
          <p:spPr>
            <a:xfrm>
              <a:off x="3698414" y="2716138"/>
              <a:ext cx="560783" cy="560783"/>
            </a:xfrm>
            <a:prstGeom prst="ellipse">
              <a:avLst/>
            </a:prstGeom>
            <a:solidFill>
              <a:schemeClr val="bg1"/>
            </a:solidFill>
            <a:ln>
              <a:noFill/>
            </a:ln>
            <a:effectLst>
              <a:outerShdw blurRad="381000" dist="152400" dir="5400000" sx="101000" sy="101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rgbClr val="D7388D"/>
                </a:solidFill>
                <a:latin typeface="造字工房尚雅（非商用）常规体" pitchFamily="2" charset="-122"/>
                <a:ea typeface="造字工房尚雅（非商用）常规体" pitchFamily="2" charset="-122"/>
              </a:endParaRPr>
            </a:p>
          </p:txBody>
        </p:sp>
        <p:sp>
          <p:nvSpPr>
            <p:cNvPr id="131" name="椭圆 130"/>
            <p:cNvSpPr/>
            <p:nvPr/>
          </p:nvSpPr>
          <p:spPr>
            <a:xfrm>
              <a:off x="3846709" y="2864433"/>
              <a:ext cx="264191" cy="264191"/>
            </a:xfrm>
            <a:prstGeom prst="ellipse">
              <a:avLst/>
            </a:prstGeom>
            <a:solidFill>
              <a:schemeClr val="tx1">
                <a:lumMod val="50000"/>
                <a:lumOff val="5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造字工房尚雅（非商用）常规体" pitchFamily="2" charset="-122"/>
                <a:ea typeface="造字工房尚雅（非商用）常规体" pitchFamily="2" charset="-122"/>
              </a:endParaRPr>
            </a:p>
          </p:txBody>
        </p:sp>
      </p:grpSp>
      <p:grpSp>
        <p:nvGrpSpPr>
          <p:cNvPr id="135" name="组合 134"/>
          <p:cNvGrpSpPr/>
          <p:nvPr/>
        </p:nvGrpSpPr>
        <p:grpSpPr>
          <a:xfrm>
            <a:off x="7754972" y="2293826"/>
            <a:ext cx="560783" cy="560783"/>
            <a:chOff x="7876461" y="2716138"/>
            <a:chExt cx="560783" cy="560783"/>
          </a:xfrm>
        </p:grpSpPr>
        <p:sp>
          <p:nvSpPr>
            <p:cNvPr id="136" name="椭圆 135"/>
            <p:cNvSpPr/>
            <p:nvPr/>
          </p:nvSpPr>
          <p:spPr>
            <a:xfrm>
              <a:off x="7876461" y="2716138"/>
              <a:ext cx="560783" cy="560783"/>
            </a:xfrm>
            <a:prstGeom prst="ellipse">
              <a:avLst/>
            </a:prstGeom>
            <a:solidFill>
              <a:schemeClr val="bg1"/>
            </a:solidFill>
            <a:ln>
              <a:noFill/>
            </a:ln>
            <a:effectLst>
              <a:outerShdw blurRad="381000" dist="152400" dir="5400000" sx="101000" sy="101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rgbClr val="D7388D"/>
                </a:solidFill>
                <a:latin typeface="造字工房尚雅（非商用）常规体" pitchFamily="2" charset="-122"/>
                <a:ea typeface="造字工房尚雅（非商用）常规体" pitchFamily="2" charset="-122"/>
              </a:endParaRPr>
            </a:p>
          </p:txBody>
        </p:sp>
        <p:sp>
          <p:nvSpPr>
            <p:cNvPr id="137" name="椭圆 136"/>
            <p:cNvSpPr/>
            <p:nvPr/>
          </p:nvSpPr>
          <p:spPr>
            <a:xfrm>
              <a:off x="8024756" y="2864433"/>
              <a:ext cx="264191" cy="264191"/>
            </a:xfrm>
            <a:prstGeom prst="ellipse">
              <a:avLst/>
            </a:prstGeom>
            <a:solidFill>
              <a:schemeClr val="tx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造字工房尚雅（非商用）常规体" pitchFamily="2" charset="-122"/>
                <a:ea typeface="造字工房尚雅（非商用）常规体" pitchFamily="2" charset="-122"/>
              </a:endParaRPr>
            </a:p>
          </p:txBody>
        </p:sp>
      </p:grpSp>
      <p:sp>
        <p:nvSpPr>
          <p:cNvPr id="138" name="矩形 137"/>
          <p:cNvSpPr/>
          <p:nvPr/>
        </p:nvSpPr>
        <p:spPr>
          <a:xfrm>
            <a:off x="8449142" y="2212193"/>
            <a:ext cx="2169359" cy="381258"/>
          </a:xfrm>
          <a:prstGeom prst="rect">
            <a:avLst/>
          </a:prstGeom>
        </p:spPr>
        <p:txBody>
          <a:bodyPr wrap="square">
            <a:spAutoFit/>
          </a:bodyPr>
          <a:lstStyle/>
          <a:p>
            <a:pPr>
              <a:lnSpc>
                <a:spcPct val="130000"/>
              </a:lnSpc>
              <a:spcBef>
                <a:spcPts val="600"/>
              </a:spcBef>
            </a:pPr>
            <a:r>
              <a:rPr lang="en-US" altLang="zh-CN" sz="1600" dirty="0">
                <a:latin typeface="造字工房尚雅（非商用）常规体" pitchFamily="2" charset="-122"/>
                <a:ea typeface="造字工房尚雅（非商用）常规体" pitchFamily="2" charset="-122"/>
              </a:rPr>
              <a:t>#define</a:t>
            </a:r>
            <a:r>
              <a:rPr lang="zh-CN" altLang="en-US" sz="1600" dirty="0">
                <a:latin typeface="造字工房尚雅（非商用）常规体" pitchFamily="2" charset="-122"/>
                <a:ea typeface="造字工房尚雅（非商用）常规体" pitchFamily="2" charset="-122"/>
              </a:rPr>
              <a:t>预处理</a:t>
            </a:r>
          </a:p>
        </p:txBody>
      </p:sp>
      <p:sp>
        <p:nvSpPr>
          <p:cNvPr id="140" name="矩形 139"/>
          <p:cNvSpPr/>
          <p:nvPr/>
        </p:nvSpPr>
        <p:spPr>
          <a:xfrm>
            <a:off x="1257809" y="2181608"/>
            <a:ext cx="2169359" cy="381258"/>
          </a:xfrm>
          <a:prstGeom prst="rect">
            <a:avLst/>
          </a:prstGeom>
        </p:spPr>
        <p:txBody>
          <a:bodyPr wrap="square">
            <a:spAutoFit/>
          </a:bodyPr>
          <a:lstStyle/>
          <a:p>
            <a:pPr algn="r">
              <a:lnSpc>
                <a:spcPct val="130000"/>
              </a:lnSpc>
              <a:spcBef>
                <a:spcPts val="600"/>
              </a:spcBef>
            </a:pPr>
            <a:r>
              <a:rPr lang="en-US" altLang="zh-CN" sz="1600" dirty="0">
                <a:latin typeface="造字工房尚雅（非商用）常规体" pitchFamily="2" charset="-122"/>
                <a:ea typeface="造字工房尚雅（非商用）常规体" pitchFamily="2" charset="-122"/>
              </a:rPr>
              <a:t>#include</a:t>
            </a:r>
            <a:r>
              <a:rPr lang="zh-CN" altLang="en-US" sz="1600" dirty="0">
                <a:latin typeface="造字工房尚雅（非商用）常规体" pitchFamily="2" charset="-122"/>
                <a:ea typeface="造字工房尚雅（非商用）常规体" pitchFamily="2" charset="-122"/>
              </a:rPr>
              <a:t>预处理</a:t>
            </a:r>
          </a:p>
        </p:txBody>
      </p:sp>
      <p:sp>
        <p:nvSpPr>
          <p:cNvPr id="141" name="矩形 140"/>
          <p:cNvSpPr/>
          <p:nvPr/>
        </p:nvSpPr>
        <p:spPr>
          <a:xfrm>
            <a:off x="4591664" y="5735338"/>
            <a:ext cx="2169359" cy="381258"/>
          </a:xfrm>
          <a:prstGeom prst="rect">
            <a:avLst/>
          </a:prstGeom>
        </p:spPr>
        <p:txBody>
          <a:bodyPr wrap="square">
            <a:spAutoFit/>
          </a:bodyPr>
          <a:lstStyle/>
          <a:p>
            <a:pPr algn="r">
              <a:lnSpc>
                <a:spcPct val="130000"/>
              </a:lnSpc>
              <a:spcBef>
                <a:spcPts val="600"/>
              </a:spcBef>
            </a:pPr>
            <a:r>
              <a:rPr lang="en-US" altLang="zh-CN" sz="1600" dirty="0">
                <a:latin typeface="造字工房尚雅（非商用）常规体" pitchFamily="2" charset="-122"/>
                <a:ea typeface="造字工房尚雅（非商用）常规体" pitchFamily="2" charset="-122"/>
              </a:rPr>
              <a:t>#</a:t>
            </a:r>
            <a:r>
              <a:rPr lang="zh-CN" altLang="en-US" sz="1600" dirty="0">
                <a:latin typeface="造字工房尚雅（非商用）常规体" pitchFamily="2" charset="-122"/>
                <a:ea typeface="造字工房尚雅（非商用）常规体" pitchFamily="2" charset="-122"/>
              </a:rPr>
              <a:t>和</a:t>
            </a:r>
            <a:r>
              <a:rPr lang="en-US" altLang="zh-CN" sz="1600" dirty="0">
                <a:latin typeface="造字工房尚雅（非商用）常规体" pitchFamily="2" charset="-122"/>
                <a:ea typeface="造字工房尚雅（非商用）常规体" pitchFamily="2" charset="-122"/>
              </a:rPr>
              <a:t>##</a:t>
            </a:r>
            <a:r>
              <a:rPr lang="zh-CN" altLang="en-US" sz="1600" dirty="0">
                <a:latin typeface="造字工房尚雅（非商用）常规体" pitchFamily="2" charset="-122"/>
                <a:ea typeface="造字工房尚雅（非商用）常规体" pitchFamily="2" charset="-122"/>
              </a:rPr>
              <a:t>运算</a:t>
            </a:r>
          </a:p>
        </p:txBody>
      </p:sp>
      <p:grpSp>
        <p:nvGrpSpPr>
          <p:cNvPr id="142" name="组合 141"/>
          <p:cNvGrpSpPr/>
          <p:nvPr/>
        </p:nvGrpSpPr>
        <p:grpSpPr>
          <a:xfrm>
            <a:off x="4696189" y="2228345"/>
            <a:ext cx="2558626" cy="2558626"/>
            <a:chOff x="773490" y="3517482"/>
            <a:chExt cx="2558628" cy="2558628"/>
          </a:xfrm>
        </p:grpSpPr>
        <p:sp>
          <p:nvSpPr>
            <p:cNvPr id="143" name="Shape 285"/>
            <p:cNvSpPr/>
            <p:nvPr/>
          </p:nvSpPr>
          <p:spPr>
            <a:xfrm>
              <a:off x="773490" y="3517482"/>
              <a:ext cx="2558628" cy="2558628"/>
            </a:xfrm>
            <a:prstGeom prst="ellipse">
              <a:avLst/>
            </a:prstGeom>
            <a:gradFill>
              <a:gsLst>
                <a:gs pos="0">
                  <a:schemeClr val="bg1"/>
                </a:gs>
                <a:gs pos="60000">
                  <a:schemeClr val="bg2"/>
                </a:gs>
                <a:gs pos="100000">
                  <a:schemeClr val="bg1">
                    <a:lumMod val="85000"/>
                  </a:schemeClr>
                </a:gs>
              </a:gsLst>
              <a:lin ang="5400000" scaled="1"/>
            </a:gradFill>
            <a:ln w="25400">
              <a:noFill/>
            </a:ln>
            <a:effectLst>
              <a:outerShdw blurRad="381000" dist="127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造字工房尚雅（非商用）常规体" pitchFamily="2" charset="-122"/>
                <a:ea typeface="造字工房尚雅（非商用）常规体" pitchFamily="2" charset="-122"/>
                <a:cs typeface="+mn-ea"/>
                <a:sym typeface="+mn-lt"/>
              </a:endParaRPr>
            </a:p>
          </p:txBody>
        </p:sp>
        <p:sp>
          <p:nvSpPr>
            <p:cNvPr id="144" name="Shape 286"/>
            <p:cNvSpPr/>
            <p:nvPr/>
          </p:nvSpPr>
          <p:spPr>
            <a:xfrm>
              <a:off x="892255" y="3636248"/>
              <a:ext cx="2321098" cy="2321096"/>
            </a:xfrm>
            <a:prstGeom prst="ellipse">
              <a:avLst/>
            </a:prstGeom>
            <a:gradFill flip="none" rotWithShape="1">
              <a:gsLst>
                <a:gs pos="0">
                  <a:schemeClr val="bg1"/>
                </a:gs>
                <a:gs pos="60000">
                  <a:schemeClr val="bg2"/>
                </a:gs>
                <a:gs pos="100000">
                  <a:schemeClr val="bg1">
                    <a:lumMod val="85000"/>
                  </a:schemeClr>
                </a:gs>
              </a:gsLst>
              <a:lin ang="16200000" scaled="1"/>
              <a:tileRect/>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造字工房尚雅（非商用）常规体" pitchFamily="2" charset="-122"/>
                <a:ea typeface="造字工房尚雅（非商用）常规体" pitchFamily="2" charset="-122"/>
                <a:cs typeface="+mn-ea"/>
                <a:sym typeface="+mn-lt"/>
              </a:endParaRPr>
            </a:p>
          </p:txBody>
        </p:sp>
        <p:sp>
          <p:nvSpPr>
            <p:cNvPr id="145" name="Shape 287"/>
            <p:cNvSpPr/>
            <p:nvPr/>
          </p:nvSpPr>
          <p:spPr>
            <a:xfrm>
              <a:off x="1037035" y="3781027"/>
              <a:ext cx="2031538" cy="2031538"/>
            </a:xfrm>
            <a:prstGeom prst="ellipse">
              <a:avLst/>
            </a:prstGeom>
            <a:blipFill>
              <a:blip r:embed="rId5"/>
              <a:srcRect/>
              <a:stretch>
                <a:fillRect l="-30267" r="-30267"/>
              </a:stretch>
            </a:blipFill>
            <a:ln w="25400">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造字工房尚雅（非商用）常规体" pitchFamily="2" charset="-122"/>
                <a:ea typeface="造字工房尚雅（非商用）常规体" pitchFamily="2" charset="-122"/>
                <a:sym typeface="+mn-lt"/>
              </a:endParaRPr>
            </a:p>
          </p:txBody>
        </p:sp>
      </p:grpSp>
      <p:sp>
        <p:nvSpPr>
          <p:cNvPr id="147" name="文本框 146"/>
          <p:cNvSpPr txBox="1"/>
          <p:nvPr/>
        </p:nvSpPr>
        <p:spPr>
          <a:xfrm>
            <a:off x="10724437" y="-3061"/>
            <a:ext cx="1162048" cy="4708981"/>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造字工房尚雅（非商用）常规体" pitchFamily="2" charset="-122"/>
                <a:ea typeface="造字工房尚雅（非商用）常规体" pitchFamily="2" charset="-122"/>
              </a:rPr>
              <a:t>01</a:t>
            </a:r>
          </a:p>
          <a:p>
            <a:r>
              <a:rPr lang="zh-CN" altLang="en-US" sz="6000" dirty="0">
                <a:solidFill>
                  <a:schemeClr val="tx1"/>
                </a:solidFill>
                <a:latin typeface="造字工房尚雅（非商用）常规体" pitchFamily="2" charset="-122"/>
                <a:ea typeface="造字工房尚雅（非商用）常规体" pitchFamily="2" charset="-122"/>
              </a:rPr>
              <a:t>预处理器</a:t>
            </a:r>
          </a:p>
        </p:txBody>
      </p:sp>
      <p:cxnSp>
        <p:nvCxnSpPr>
          <p:cNvPr id="148" name="直接连接符 147"/>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5669344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53" presetClass="entr" presetSubtype="16" fill="hold" grpId="0" nodeType="withEffect">
                                  <p:stCondLst>
                                    <p:cond delay="250"/>
                                  </p:stCondLst>
                                  <p:childTnLst>
                                    <p:set>
                                      <p:cBhvr>
                                        <p:cTn id="678" dur="1" fill="hold">
                                          <p:stCondLst>
                                            <p:cond delay="0"/>
                                          </p:stCondLst>
                                        </p:cTn>
                                        <p:tgtEl>
                                          <p:spTgt spid="125"/>
                                        </p:tgtEl>
                                        <p:attrNameLst>
                                          <p:attrName>style.visibility</p:attrName>
                                        </p:attrNameLst>
                                      </p:cBhvr>
                                      <p:to>
                                        <p:strVal val="visible"/>
                                      </p:to>
                                    </p:set>
                                    <p:anim calcmode="lin" valueType="num">
                                      <p:cBhvr>
                                        <p:cTn id="679" dur="750" fill="hold"/>
                                        <p:tgtEl>
                                          <p:spTgt spid="125"/>
                                        </p:tgtEl>
                                        <p:attrNameLst>
                                          <p:attrName>ppt_w</p:attrName>
                                        </p:attrNameLst>
                                      </p:cBhvr>
                                      <p:tavLst>
                                        <p:tav tm="0">
                                          <p:val>
                                            <p:fltVal val="0"/>
                                          </p:val>
                                        </p:tav>
                                        <p:tav tm="100000">
                                          <p:val>
                                            <p:strVal val="#ppt_w"/>
                                          </p:val>
                                        </p:tav>
                                      </p:tavLst>
                                    </p:anim>
                                    <p:anim calcmode="lin" valueType="num">
                                      <p:cBhvr>
                                        <p:cTn id="680" dur="750" fill="hold"/>
                                        <p:tgtEl>
                                          <p:spTgt spid="125"/>
                                        </p:tgtEl>
                                        <p:attrNameLst>
                                          <p:attrName>ppt_h</p:attrName>
                                        </p:attrNameLst>
                                      </p:cBhvr>
                                      <p:tavLst>
                                        <p:tav tm="0">
                                          <p:val>
                                            <p:fltVal val="0"/>
                                          </p:val>
                                        </p:tav>
                                        <p:tav tm="100000">
                                          <p:val>
                                            <p:strVal val="#ppt_h"/>
                                          </p:val>
                                        </p:tav>
                                      </p:tavLst>
                                    </p:anim>
                                    <p:animEffect transition="in" filter="fade">
                                      <p:cBhvr>
                                        <p:cTn id="681" dur="750"/>
                                        <p:tgtEl>
                                          <p:spTgt spid="125"/>
                                        </p:tgtEl>
                                      </p:cBhvr>
                                    </p:animEffect>
                                  </p:childTnLst>
                                </p:cTn>
                              </p:par>
                              <p:par>
                                <p:cTn id="682" presetID="53" presetClass="entr" presetSubtype="16" fill="hold" nodeType="withEffect">
                                  <p:stCondLst>
                                    <p:cond delay="500"/>
                                  </p:stCondLst>
                                  <p:childTnLst>
                                    <p:set>
                                      <p:cBhvr>
                                        <p:cTn id="683" dur="1" fill="hold">
                                          <p:stCondLst>
                                            <p:cond delay="0"/>
                                          </p:stCondLst>
                                        </p:cTn>
                                        <p:tgtEl>
                                          <p:spTgt spid="142"/>
                                        </p:tgtEl>
                                        <p:attrNameLst>
                                          <p:attrName>style.visibility</p:attrName>
                                        </p:attrNameLst>
                                      </p:cBhvr>
                                      <p:to>
                                        <p:strVal val="visible"/>
                                      </p:to>
                                    </p:set>
                                    <p:anim calcmode="lin" valueType="num">
                                      <p:cBhvr>
                                        <p:cTn id="684" dur="750" fill="hold"/>
                                        <p:tgtEl>
                                          <p:spTgt spid="142"/>
                                        </p:tgtEl>
                                        <p:attrNameLst>
                                          <p:attrName>ppt_w</p:attrName>
                                        </p:attrNameLst>
                                      </p:cBhvr>
                                      <p:tavLst>
                                        <p:tav tm="0">
                                          <p:val>
                                            <p:fltVal val="0"/>
                                          </p:val>
                                        </p:tav>
                                        <p:tav tm="100000">
                                          <p:val>
                                            <p:strVal val="#ppt_w"/>
                                          </p:val>
                                        </p:tav>
                                      </p:tavLst>
                                    </p:anim>
                                    <p:anim calcmode="lin" valueType="num">
                                      <p:cBhvr>
                                        <p:cTn id="685" dur="750" fill="hold"/>
                                        <p:tgtEl>
                                          <p:spTgt spid="142"/>
                                        </p:tgtEl>
                                        <p:attrNameLst>
                                          <p:attrName>ppt_h</p:attrName>
                                        </p:attrNameLst>
                                      </p:cBhvr>
                                      <p:tavLst>
                                        <p:tav tm="0">
                                          <p:val>
                                            <p:fltVal val="0"/>
                                          </p:val>
                                        </p:tav>
                                        <p:tav tm="100000">
                                          <p:val>
                                            <p:strVal val="#ppt_h"/>
                                          </p:val>
                                        </p:tav>
                                      </p:tavLst>
                                    </p:anim>
                                    <p:animEffect transition="in" filter="fade">
                                      <p:cBhvr>
                                        <p:cTn id="686" dur="750"/>
                                        <p:tgtEl>
                                          <p:spTgt spid="142"/>
                                        </p:tgtEl>
                                      </p:cBhvr>
                                    </p:animEffect>
                                  </p:childTnLst>
                                </p:cTn>
                              </p:par>
                              <p:par>
                                <p:cTn id="687" presetID="10" presetClass="entr" presetSubtype="0" fill="hold" nodeType="withEffect">
                                  <p:stCondLst>
                                    <p:cond delay="1000"/>
                                  </p:stCondLst>
                                  <p:childTnLst>
                                    <p:set>
                                      <p:cBhvr>
                                        <p:cTn id="688" dur="1" fill="hold">
                                          <p:stCondLst>
                                            <p:cond delay="0"/>
                                          </p:stCondLst>
                                        </p:cTn>
                                        <p:tgtEl>
                                          <p:spTgt spid="129"/>
                                        </p:tgtEl>
                                        <p:attrNameLst>
                                          <p:attrName>style.visibility</p:attrName>
                                        </p:attrNameLst>
                                      </p:cBhvr>
                                      <p:to>
                                        <p:strVal val="visible"/>
                                      </p:to>
                                    </p:set>
                                    <p:animEffect transition="in" filter="fade">
                                      <p:cBhvr>
                                        <p:cTn id="689" dur="750"/>
                                        <p:tgtEl>
                                          <p:spTgt spid="129"/>
                                        </p:tgtEl>
                                      </p:cBhvr>
                                    </p:animEffect>
                                  </p:childTnLst>
                                </p:cTn>
                              </p:par>
                              <p:par>
                                <p:cTn id="690" presetID="35" presetClass="path" presetSubtype="0" decel="100000" fill="hold" nodeType="withEffect">
                                  <p:stCondLst>
                                    <p:cond delay="1000"/>
                                  </p:stCondLst>
                                  <p:childTnLst>
                                    <p:animMotion origin="layout" path="M 3.95833E-6 -1.48148E-6 L -0.04597 -1.48148E-6 " pathEditMode="relative" rAng="0" ptsTypes="AA">
                                      <p:cBhvr>
                                        <p:cTn id="691" dur="1250" spd="-100000" fill="hold"/>
                                        <p:tgtEl>
                                          <p:spTgt spid="129"/>
                                        </p:tgtEl>
                                        <p:attrNameLst>
                                          <p:attrName>ppt_x</p:attrName>
                                          <p:attrName>ppt_y</p:attrName>
                                        </p:attrNameLst>
                                      </p:cBhvr>
                                      <p:rCtr x="-2305" y="0"/>
                                    </p:animMotion>
                                  </p:childTnLst>
                                </p:cTn>
                              </p:par>
                              <p:par>
                                <p:cTn id="692" presetID="10" presetClass="entr" presetSubtype="0" fill="hold" grpId="0" nodeType="withEffect">
                                  <p:stCondLst>
                                    <p:cond delay="1250"/>
                                  </p:stCondLst>
                                  <p:childTnLst>
                                    <p:set>
                                      <p:cBhvr>
                                        <p:cTn id="693" dur="1" fill="hold">
                                          <p:stCondLst>
                                            <p:cond delay="0"/>
                                          </p:stCondLst>
                                        </p:cTn>
                                        <p:tgtEl>
                                          <p:spTgt spid="140"/>
                                        </p:tgtEl>
                                        <p:attrNameLst>
                                          <p:attrName>style.visibility</p:attrName>
                                        </p:attrNameLst>
                                      </p:cBhvr>
                                      <p:to>
                                        <p:strVal val="visible"/>
                                      </p:to>
                                    </p:set>
                                    <p:animEffect transition="in" filter="fade">
                                      <p:cBhvr>
                                        <p:cTn id="694" dur="750"/>
                                        <p:tgtEl>
                                          <p:spTgt spid="140"/>
                                        </p:tgtEl>
                                      </p:cBhvr>
                                    </p:animEffect>
                                  </p:childTnLst>
                                </p:cTn>
                              </p:par>
                              <p:par>
                                <p:cTn id="695" presetID="35" presetClass="path" presetSubtype="0" decel="100000" fill="hold" grpId="1" nodeType="withEffect">
                                  <p:stCondLst>
                                    <p:cond delay="1250"/>
                                  </p:stCondLst>
                                  <p:childTnLst>
                                    <p:animMotion origin="layout" path="M 2.70833E-6 -3.33333E-6 L -0.04597 -3.33333E-6 " pathEditMode="relative" rAng="0" ptsTypes="AA">
                                      <p:cBhvr>
                                        <p:cTn id="696" dur="1250" spd="-100000" fill="hold"/>
                                        <p:tgtEl>
                                          <p:spTgt spid="140"/>
                                        </p:tgtEl>
                                        <p:attrNameLst>
                                          <p:attrName>ppt_x</p:attrName>
                                          <p:attrName>ppt_y</p:attrName>
                                        </p:attrNameLst>
                                      </p:cBhvr>
                                      <p:rCtr x="-2305" y="0"/>
                                    </p:animMotion>
                                  </p:childTnLst>
                                </p:cTn>
                              </p:par>
                              <p:par>
                                <p:cTn id="697" presetID="10" presetClass="entr" presetSubtype="0" fill="hold" nodeType="withEffect">
                                  <p:stCondLst>
                                    <p:cond delay="1000"/>
                                  </p:stCondLst>
                                  <p:childTnLst>
                                    <p:set>
                                      <p:cBhvr>
                                        <p:cTn id="698" dur="1" fill="hold">
                                          <p:stCondLst>
                                            <p:cond delay="0"/>
                                          </p:stCondLst>
                                        </p:cTn>
                                        <p:tgtEl>
                                          <p:spTgt spid="135"/>
                                        </p:tgtEl>
                                        <p:attrNameLst>
                                          <p:attrName>style.visibility</p:attrName>
                                        </p:attrNameLst>
                                      </p:cBhvr>
                                      <p:to>
                                        <p:strVal val="visible"/>
                                      </p:to>
                                    </p:set>
                                    <p:animEffect transition="in" filter="fade">
                                      <p:cBhvr>
                                        <p:cTn id="699" dur="750"/>
                                        <p:tgtEl>
                                          <p:spTgt spid="135"/>
                                        </p:tgtEl>
                                      </p:cBhvr>
                                    </p:animEffect>
                                  </p:childTnLst>
                                </p:cTn>
                              </p:par>
                              <p:par>
                                <p:cTn id="700" presetID="35" presetClass="path" presetSubtype="0" decel="100000" fill="hold" nodeType="withEffect">
                                  <p:stCondLst>
                                    <p:cond delay="1000"/>
                                  </p:stCondLst>
                                  <p:childTnLst>
                                    <p:animMotion origin="layout" path="M -4.375E-6 -1.48148E-6 L 0.06003 -1.48148E-6 " pathEditMode="relative" rAng="0" ptsTypes="AA">
                                      <p:cBhvr>
                                        <p:cTn id="701" dur="1250" spd="-100000" fill="hold"/>
                                        <p:tgtEl>
                                          <p:spTgt spid="135"/>
                                        </p:tgtEl>
                                        <p:attrNameLst>
                                          <p:attrName>ppt_x</p:attrName>
                                          <p:attrName>ppt_y</p:attrName>
                                        </p:attrNameLst>
                                      </p:cBhvr>
                                      <p:rCtr x="2995" y="0"/>
                                    </p:animMotion>
                                  </p:childTnLst>
                                </p:cTn>
                              </p:par>
                              <p:par>
                                <p:cTn id="702" presetID="10" presetClass="entr" presetSubtype="0" fill="hold" grpId="0" nodeType="withEffect">
                                  <p:stCondLst>
                                    <p:cond delay="1250"/>
                                  </p:stCondLst>
                                  <p:childTnLst>
                                    <p:set>
                                      <p:cBhvr>
                                        <p:cTn id="703" dur="1" fill="hold">
                                          <p:stCondLst>
                                            <p:cond delay="0"/>
                                          </p:stCondLst>
                                        </p:cTn>
                                        <p:tgtEl>
                                          <p:spTgt spid="138"/>
                                        </p:tgtEl>
                                        <p:attrNameLst>
                                          <p:attrName>style.visibility</p:attrName>
                                        </p:attrNameLst>
                                      </p:cBhvr>
                                      <p:to>
                                        <p:strVal val="visible"/>
                                      </p:to>
                                    </p:set>
                                    <p:animEffect transition="in" filter="fade">
                                      <p:cBhvr>
                                        <p:cTn id="704" dur="750"/>
                                        <p:tgtEl>
                                          <p:spTgt spid="138"/>
                                        </p:tgtEl>
                                      </p:cBhvr>
                                    </p:animEffect>
                                  </p:childTnLst>
                                </p:cTn>
                              </p:par>
                              <p:par>
                                <p:cTn id="705" presetID="35" presetClass="path" presetSubtype="0" decel="100000" fill="hold" grpId="1" nodeType="withEffect">
                                  <p:stCondLst>
                                    <p:cond delay="1250"/>
                                  </p:stCondLst>
                                  <p:childTnLst>
                                    <p:animMotion origin="layout" path="M -1.04167E-6 -2.96296E-6 L 0.06003 -2.96296E-6 " pathEditMode="relative" rAng="0" ptsTypes="AA">
                                      <p:cBhvr>
                                        <p:cTn id="706" dur="1250" spd="-100000" fill="hold"/>
                                        <p:tgtEl>
                                          <p:spTgt spid="138"/>
                                        </p:tgtEl>
                                        <p:attrNameLst>
                                          <p:attrName>ppt_x</p:attrName>
                                          <p:attrName>ppt_y</p:attrName>
                                        </p:attrNameLst>
                                      </p:cBhvr>
                                      <p:rCtr x="2995" y="0"/>
                                    </p:animMotion>
                                  </p:childTnLst>
                                </p:cTn>
                              </p:par>
                              <p:par>
                                <p:cTn id="707" presetID="10" presetClass="entr" presetSubtype="0" fill="hold" nodeType="withEffect">
                                  <p:stCondLst>
                                    <p:cond delay="2500"/>
                                  </p:stCondLst>
                                  <p:childTnLst>
                                    <p:set>
                                      <p:cBhvr>
                                        <p:cTn id="708" dur="1" fill="hold">
                                          <p:stCondLst>
                                            <p:cond delay="0"/>
                                          </p:stCondLst>
                                        </p:cTn>
                                        <p:tgtEl>
                                          <p:spTgt spid="126"/>
                                        </p:tgtEl>
                                        <p:attrNameLst>
                                          <p:attrName>style.visibility</p:attrName>
                                        </p:attrNameLst>
                                      </p:cBhvr>
                                      <p:to>
                                        <p:strVal val="visible"/>
                                      </p:to>
                                    </p:set>
                                    <p:animEffect transition="in" filter="fade">
                                      <p:cBhvr>
                                        <p:cTn id="709" dur="750"/>
                                        <p:tgtEl>
                                          <p:spTgt spid="126"/>
                                        </p:tgtEl>
                                      </p:cBhvr>
                                    </p:animEffect>
                                  </p:childTnLst>
                                </p:cTn>
                              </p:par>
                              <p:par>
                                <p:cTn id="710" presetID="35" presetClass="path" presetSubtype="0" decel="100000" fill="hold" nodeType="withEffect">
                                  <p:stCondLst>
                                    <p:cond delay="2500"/>
                                  </p:stCondLst>
                                  <p:childTnLst>
                                    <p:animMotion origin="layout" path="M 0 -7.40741E-7 L -0.04596 -7.40741E-7 " pathEditMode="relative" rAng="0" ptsTypes="AA">
                                      <p:cBhvr>
                                        <p:cTn id="711" dur="1250" spd="-100000" fill="hold"/>
                                        <p:tgtEl>
                                          <p:spTgt spid="126"/>
                                        </p:tgtEl>
                                        <p:attrNameLst>
                                          <p:attrName>ppt_x</p:attrName>
                                          <p:attrName>ppt_y</p:attrName>
                                        </p:attrNameLst>
                                      </p:cBhvr>
                                      <p:rCtr x="-2305" y="0"/>
                                    </p:animMotion>
                                  </p:childTnLst>
                                </p:cTn>
                              </p:par>
                              <p:par>
                                <p:cTn id="712" presetID="10" presetClass="entr" presetSubtype="0" fill="hold" grpId="0" nodeType="withEffect">
                                  <p:stCondLst>
                                    <p:cond delay="2750"/>
                                  </p:stCondLst>
                                  <p:childTnLst>
                                    <p:set>
                                      <p:cBhvr>
                                        <p:cTn id="713" dur="1" fill="hold">
                                          <p:stCondLst>
                                            <p:cond delay="0"/>
                                          </p:stCondLst>
                                        </p:cTn>
                                        <p:tgtEl>
                                          <p:spTgt spid="141"/>
                                        </p:tgtEl>
                                        <p:attrNameLst>
                                          <p:attrName>style.visibility</p:attrName>
                                        </p:attrNameLst>
                                      </p:cBhvr>
                                      <p:to>
                                        <p:strVal val="visible"/>
                                      </p:to>
                                    </p:set>
                                    <p:animEffect transition="in" filter="fade">
                                      <p:cBhvr>
                                        <p:cTn id="714" dur="750"/>
                                        <p:tgtEl>
                                          <p:spTgt spid="141"/>
                                        </p:tgtEl>
                                      </p:cBhvr>
                                    </p:animEffect>
                                  </p:childTnLst>
                                </p:cTn>
                              </p:par>
                              <p:par>
                                <p:cTn id="715" presetID="35" presetClass="path" presetSubtype="0" decel="100000" fill="hold" grpId="1" nodeType="withEffect">
                                  <p:stCondLst>
                                    <p:cond delay="2750"/>
                                  </p:stCondLst>
                                  <p:childTnLst>
                                    <p:animMotion origin="layout" path="M -4.79167E-6 -3.7037E-7 L -0.04596 -3.7037E-7 " pathEditMode="relative" rAng="0" ptsTypes="AA">
                                      <p:cBhvr>
                                        <p:cTn id="716" dur="1250" spd="-100000" fill="hold"/>
                                        <p:tgtEl>
                                          <p:spTgt spid="141"/>
                                        </p:tgtEl>
                                        <p:attrNameLst>
                                          <p:attrName>ppt_x</p:attrName>
                                          <p:attrName>ppt_y</p:attrName>
                                        </p:attrNameLst>
                                      </p:cBhvr>
                                      <p:rCtr x="-2305" y="0"/>
                                    </p:animMotion>
                                  </p:childTnLst>
                                </p:cTn>
                              </p:par>
                              <p:par>
                                <p:cTn id="717" presetID="31" presetClass="entr" presetSubtype="0" fill="hold" nodeType="withEffect">
                                  <p:stCondLst>
                                    <p:cond delay="0"/>
                                  </p:stCondLst>
                                  <p:childTnLst>
                                    <p:set>
                                      <p:cBhvr>
                                        <p:cTn id="718" dur="1" fill="hold">
                                          <p:stCondLst>
                                            <p:cond delay="0"/>
                                          </p:stCondLst>
                                        </p:cTn>
                                        <p:tgtEl>
                                          <p:spTgt spid="148"/>
                                        </p:tgtEl>
                                        <p:attrNameLst>
                                          <p:attrName>style.visibility</p:attrName>
                                        </p:attrNameLst>
                                      </p:cBhvr>
                                      <p:to>
                                        <p:strVal val="visible"/>
                                      </p:to>
                                    </p:set>
                                    <p:anim calcmode="lin" valueType="num">
                                      <p:cBhvr>
                                        <p:cTn id="719" dur="1000" fill="hold"/>
                                        <p:tgtEl>
                                          <p:spTgt spid="148"/>
                                        </p:tgtEl>
                                        <p:attrNameLst>
                                          <p:attrName>ppt_w</p:attrName>
                                        </p:attrNameLst>
                                      </p:cBhvr>
                                      <p:tavLst>
                                        <p:tav tm="0">
                                          <p:val>
                                            <p:fltVal val="0"/>
                                          </p:val>
                                        </p:tav>
                                        <p:tav tm="100000">
                                          <p:val>
                                            <p:strVal val="#ppt_w"/>
                                          </p:val>
                                        </p:tav>
                                      </p:tavLst>
                                    </p:anim>
                                    <p:anim calcmode="lin" valueType="num">
                                      <p:cBhvr>
                                        <p:cTn id="720" dur="1000" fill="hold"/>
                                        <p:tgtEl>
                                          <p:spTgt spid="148"/>
                                        </p:tgtEl>
                                        <p:attrNameLst>
                                          <p:attrName>ppt_h</p:attrName>
                                        </p:attrNameLst>
                                      </p:cBhvr>
                                      <p:tavLst>
                                        <p:tav tm="0">
                                          <p:val>
                                            <p:fltVal val="0"/>
                                          </p:val>
                                        </p:tav>
                                        <p:tav tm="100000">
                                          <p:val>
                                            <p:strVal val="#ppt_h"/>
                                          </p:val>
                                        </p:tav>
                                      </p:tavLst>
                                    </p:anim>
                                    <p:anim calcmode="lin" valueType="num">
                                      <p:cBhvr>
                                        <p:cTn id="721" dur="1000" fill="hold"/>
                                        <p:tgtEl>
                                          <p:spTgt spid="148"/>
                                        </p:tgtEl>
                                        <p:attrNameLst>
                                          <p:attrName>style.rotation</p:attrName>
                                        </p:attrNameLst>
                                      </p:cBhvr>
                                      <p:tavLst>
                                        <p:tav tm="0">
                                          <p:val>
                                            <p:fltVal val="90"/>
                                          </p:val>
                                        </p:tav>
                                        <p:tav tm="100000">
                                          <p:val>
                                            <p:fltVal val="0"/>
                                          </p:val>
                                        </p:tav>
                                      </p:tavLst>
                                    </p:anim>
                                    <p:animEffect transition="in" filter="fade">
                                      <p:cBhvr>
                                        <p:cTn id="722" dur="1000"/>
                                        <p:tgtEl>
                                          <p:spTgt spid="148"/>
                                        </p:tgtEl>
                                      </p:cBhvr>
                                    </p:animEffect>
                                  </p:childTnLst>
                                </p:cTn>
                              </p:par>
                              <p:par>
                                <p:cTn id="723" presetID="10" presetClass="entr" presetSubtype="0" fill="hold" grpId="0" nodeType="withEffect">
                                  <p:stCondLst>
                                    <p:cond delay="250"/>
                                  </p:stCondLst>
                                  <p:childTnLst>
                                    <p:set>
                                      <p:cBhvr>
                                        <p:cTn id="724" dur="1" fill="hold">
                                          <p:stCondLst>
                                            <p:cond delay="0"/>
                                          </p:stCondLst>
                                        </p:cTn>
                                        <p:tgtEl>
                                          <p:spTgt spid="147"/>
                                        </p:tgtEl>
                                        <p:attrNameLst>
                                          <p:attrName>style.visibility</p:attrName>
                                        </p:attrNameLst>
                                      </p:cBhvr>
                                      <p:to>
                                        <p:strVal val="visible"/>
                                      </p:to>
                                    </p:set>
                                    <p:animEffect transition="in" filter="fade">
                                      <p:cBhvr>
                                        <p:cTn id="725" dur="500"/>
                                        <p:tgtEl>
                                          <p:spTgt spid="147"/>
                                        </p:tgtEl>
                                      </p:cBhvr>
                                    </p:animEffect>
                                  </p:childTnLst>
                                </p:cTn>
                              </p:par>
                              <p:par>
                                <p:cTn id="726" presetID="42" presetClass="path" presetSubtype="0" decel="30000" fill="hold" grpId="1" nodeType="withEffect">
                                  <p:stCondLst>
                                    <p:cond delay="250"/>
                                  </p:stCondLst>
                                  <p:childTnLst>
                                    <p:animMotion origin="layout" path="M -3.75E-6 -4.07407E-6 L 0.03373 0.04399 " pathEditMode="relative" rAng="0" ptsTypes="AA">
                                      <p:cBhvr>
                                        <p:cTn id="727" dur="750" spd="-100000" fill="hold"/>
                                        <p:tgtEl>
                                          <p:spTgt spid="147"/>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25" grpId="0" animBg="1"/>
      <p:bldP spid="138" grpId="0"/>
      <p:bldP spid="138" grpId="1"/>
      <p:bldP spid="140" grpId="0"/>
      <p:bldP spid="140" grpId="1"/>
      <p:bldP spid="141" grpId="0"/>
      <p:bldP spid="141" grpId="1"/>
      <p:bldP spid="147" grpId="0"/>
      <p:bldP spid="14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a:xfrm>
            <a:off x="1175086" y="889655"/>
            <a:ext cx="10080625" cy="539645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5" name="文本框 124"/>
          <p:cNvSpPr txBox="1"/>
          <p:nvPr/>
        </p:nvSpPr>
        <p:spPr>
          <a:xfrm>
            <a:off x="10724437" y="-3061"/>
            <a:ext cx="413880" cy="6617196"/>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3600" dirty="0">
                <a:solidFill>
                  <a:schemeClr val="tx1"/>
                </a:solidFill>
                <a:latin typeface="+mn-lt"/>
              </a:rPr>
              <a:t>01</a:t>
            </a:r>
            <a:r>
              <a:rPr lang="en-US" altLang="zh-CN" sz="3200" dirty="0">
                <a:solidFill>
                  <a:schemeClr val="tx1"/>
                </a:solidFill>
                <a:latin typeface="+mn-lt"/>
              </a:rPr>
              <a:t>#i</a:t>
            </a:r>
          </a:p>
          <a:p>
            <a:r>
              <a:rPr lang="en-US" altLang="zh-CN" sz="3200" dirty="0">
                <a:solidFill>
                  <a:schemeClr val="tx1"/>
                </a:solidFill>
                <a:latin typeface="+mn-lt"/>
              </a:rPr>
              <a:t>n</a:t>
            </a:r>
          </a:p>
          <a:p>
            <a:r>
              <a:rPr lang="en-US" altLang="zh-CN" sz="3200" dirty="0" err="1">
                <a:solidFill>
                  <a:schemeClr val="tx1"/>
                </a:solidFill>
                <a:latin typeface="+mn-lt"/>
              </a:rPr>
              <a:t>clude</a:t>
            </a:r>
            <a:r>
              <a:rPr lang="zh-CN" altLang="en-US" sz="3200" dirty="0">
                <a:solidFill>
                  <a:schemeClr val="tx1"/>
                </a:solidFill>
                <a:latin typeface="+mn-lt"/>
              </a:rPr>
              <a:t>预处理</a:t>
            </a:r>
            <a:endParaRPr lang="en-US" altLang="zh-CN" sz="3600" dirty="0">
              <a:solidFill>
                <a:schemeClr val="tx1"/>
              </a:solidFill>
              <a:latin typeface="+mn-lt"/>
            </a:endParaRPr>
          </a:p>
        </p:txBody>
      </p:sp>
      <p:cxnSp>
        <p:nvCxnSpPr>
          <p:cNvPr id="126" name="直接连接符 125"/>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0" name="TextBox 19"/>
          <p:cNvSpPr txBox="1"/>
          <p:nvPr/>
        </p:nvSpPr>
        <p:spPr>
          <a:xfrm>
            <a:off x="1465037" y="1449490"/>
            <a:ext cx="2060681" cy="341632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1800" dirty="0">
                <a:latin typeface="造字工房朗宋（非商用）常规体" pitchFamily="2" charset="-122"/>
                <a:ea typeface="造字工房朗宋（非商用）常规体" pitchFamily="2" charset="-122"/>
              </a:rPr>
              <a:t>前面一大堆看不懂的就是预处理的库文件，也就是代码里的</a:t>
            </a:r>
            <a:r>
              <a:rPr lang="en-US" altLang="zh-CN" sz="1800" dirty="0">
                <a:latin typeface="造字工房朗宋（非商用）常规体" pitchFamily="2" charset="-122"/>
                <a:ea typeface="造字工房朗宋（非商用）常规体" pitchFamily="2" charset="-122"/>
              </a:rPr>
              <a:t>iostream </a:t>
            </a:r>
            <a:r>
              <a:rPr lang="zh-CN" altLang="en-US" sz="1800" dirty="0">
                <a:latin typeface="造字工房朗宋（非商用）常规体" pitchFamily="2" charset="-122"/>
                <a:ea typeface="造字工房朗宋（非商用）常规体" pitchFamily="2" charset="-122"/>
              </a:rPr>
              <a:t>。实际上我们输入的</a:t>
            </a:r>
            <a:r>
              <a:rPr lang="en-US" altLang="zh-CN" sz="1800" dirty="0">
                <a:latin typeface="造字工房朗宋（非商用）常规体" pitchFamily="2" charset="-122"/>
                <a:ea typeface="造字工房朗宋（非商用）常规体" pitchFamily="2" charset="-122"/>
              </a:rPr>
              <a:t>#include</a:t>
            </a:r>
            <a:r>
              <a:rPr lang="zh-CN" altLang="en-US" sz="1800" dirty="0">
                <a:latin typeface="造字工房朗宋（非商用）常规体" pitchFamily="2" charset="-122"/>
                <a:ea typeface="造字工房朗宋（非商用）常规体" pitchFamily="2" charset="-122"/>
              </a:rPr>
              <a:t>是一个指令，告诉预编译器这一块是需要他进行处理的。也就是会把头文件里的内容包含在</a:t>
            </a:r>
          </a:p>
          <a:p>
            <a:r>
              <a:rPr lang="en-US" altLang="zh-CN" sz="1800" dirty="0">
                <a:latin typeface="造字工房朗宋（非商用）常规体" pitchFamily="2" charset="-122"/>
                <a:ea typeface="造字工房朗宋（非商用）常规体" pitchFamily="2" charset="-122"/>
              </a:rPr>
              <a:t>.</a:t>
            </a:r>
            <a:r>
              <a:rPr lang="en-US" altLang="zh-CN" sz="1800" dirty="0" err="1">
                <a:latin typeface="造字工房朗宋（非商用）常规体" pitchFamily="2" charset="-122"/>
                <a:ea typeface="造字工房朗宋（非商用）常规体" pitchFamily="2" charset="-122"/>
              </a:rPr>
              <a:t>i</a:t>
            </a:r>
            <a:r>
              <a:rPr lang="zh-CN" altLang="en-US" sz="1800" dirty="0">
                <a:latin typeface="造字工房朗宋（非商用）常规体" pitchFamily="2" charset="-122"/>
                <a:ea typeface="造字工房朗宋（非商用）常规体" pitchFamily="2" charset="-122"/>
              </a:rPr>
              <a:t>文件里。</a:t>
            </a:r>
          </a:p>
        </p:txBody>
      </p:sp>
      <p:pic>
        <p:nvPicPr>
          <p:cNvPr id="130" name="图片 129">
            <a:extLst>
              <a:ext uri="{FF2B5EF4-FFF2-40B4-BE49-F238E27FC236}">
                <a16:creationId xmlns:a16="http://schemas.microsoft.com/office/drawing/2014/main" id="{494A9517-46EB-4B1D-AEC6-29CC2B0D3DAF}"/>
              </a:ext>
            </a:extLst>
          </p:cNvPr>
          <p:cNvPicPr/>
          <p:nvPr/>
        </p:nvPicPr>
        <p:blipFill>
          <a:blip r:embed="rId4"/>
          <a:stretch>
            <a:fillRect/>
          </a:stretch>
        </p:blipFill>
        <p:spPr>
          <a:xfrm>
            <a:off x="4586571" y="541387"/>
            <a:ext cx="4684056" cy="5691563"/>
          </a:xfrm>
          <a:prstGeom prst="rect">
            <a:avLst/>
          </a:prstGeom>
        </p:spPr>
      </p:pic>
    </p:spTree>
    <p:custDataLst>
      <p:tags r:id="rId1"/>
    </p:custDataLst>
    <p:extLst>
      <p:ext uri="{BB962C8B-B14F-4D97-AF65-F5344CB8AC3E}">
        <p14:creationId xmlns:p14="http://schemas.microsoft.com/office/powerpoint/2010/main" val="307975740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31" presetClass="entr" presetSubtype="0" fill="hold" nodeType="withEffect">
                                  <p:stCondLst>
                                    <p:cond delay="0"/>
                                  </p:stCondLst>
                                  <p:childTnLst>
                                    <p:set>
                                      <p:cBhvr>
                                        <p:cTn id="678" dur="1" fill="hold">
                                          <p:stCondLst>
                                            <p:cond delay="0"/>
                                          </p:stCondLst>
                                        </p:cTn>
                                        <p:tgtEl>
                                          <p:spTgt spid="126"/>
                                        </p:tgtEl>
                                        <p:attrNameLst>
                                          <p:attrName>style.visibility</p:attrName>
                                        </p:attrNameLst>
                                      </p:cBhvr>
                                      <p:to>
                                        <p:strVal val="visible"/>
                                      </p:to>
                                    </p:set>
                                    <p:anim calcmode="lin" valueType="num">
                                      <p:cBhvr>
                                        <p:cTn id="679" dur="1000" fill="hold"/>
                                        <p:tgtEl>
                                          <p:spTgt spid="126"/>
                                        </p:tgtEl>
                                        <p:attrNameLst>
                                          <p:attrName>ppt_w</p:attrName>
                                        </p:attrNameLst>
                                      </p:cBhvr>
                                      <p:tavLst>
                                        <p:tav tm="0">
                                          <p:val>
                                            <p:fltVal val="0"/>
                                          </p:val>
                                        </p:tav>
                                        <p:tav tm="100000">
                                          <p:val>
                                            <p:strVal val="#ppt_w"/>
                                          </p:val>
                                        </p:tav>
                                      </p:tavLst>
                                    </p:anim>
                                    <p:anim calcmode="lin" valueType="num">
                                      <p:cBhvr>
                                        <p:cTn id="680" dur="1000" fill="hold"/>
                                        <p:tgtEl>
                                          <p:spTgt spid="126"/>
                                        </p:tgtEl>
                                        <p:attrNameLst>
                                          <p:attrName>ppt_h</p:attrName>
                                        </p:attrNameLst>
                                      </p:cBhvr>
                                      <p:tavLst>
                                        <p:tav tm="0">
                                          <p:val>
                                            <p:fltVal val="0"/>
                                          </p:val>
                                        </p:tav>
                                        <p:tav tm="100000">
                                          <p:val>
                                            <p:strVal val="#ppt_h"/>
                                          </p:val>
                                        </p:tav>
                                      </p:tavLst>
                                    </p:anim>
                                    <p:anim calcmode="lin" valueType="num">
                                      <p:cBhvr>
                                        <p:cTn id="681" dur="1000" fill="hold"/>
                                        <p:tgtEl>
                                          <p:spTgt spid="126"/>
                                        </p:tgtEl>
                                        <p:attrNameLst>
                                          <p:attrName>style.rotation</p:attrName>
                                        </p:attrNameLst>
                                      </p:cBhvr>
                                      <p:tavLst>
                                        <p:tav tm="0">
                                          <p:val>
                                            <p:fltVal val="90"/>
                                          </p:val>
                                        </p:tav>
                                        <p:tav tm="100000">
                                          <p:val>
                                            <p:fltVal val="0"/>
                                          </p:val>
                                        </p:tav>
                                      </p:tavLst>
                                    </p:anim>
                                    <p:animEffect transition="in" filter="fade">
                                      <p:cBhvr>
                                        <p:cTn id="682" dur="1000"/>
                                        <p:tgtEl>
                                          <p:spTgt spid="126"/>
                                        </p:tgtEl>
                                      </p:cBhvr>
                                    </p:animEffect>
                                  </p:childTnLst>
                                </p:cTn>
                              </p:par>
                              <p:par>
                                <p:cTn id="683" presetID="10" presetClass="entr" presetSubtype="0" fill="hold" grpId="0" nodeType="withEffect">
                                  <p:stCondLst>
                                    <p:cond delay="250"/>
                                  </p:stCondLst>
                                  <p:childTnLst>
                                    <p:set>
                                      <p:cBhvr>
                                        <p:cTn id="684" dur="1" fill="hold">
                                          <p:stCondLst>
                                            <p:cond delay="0"/>
                                          </p:stCondLst>
                                        </p:cTn>
                                        <p:tgtEl>
                                          <p:spTgt spid="125"/>
                                        </p:tgtEl>
                                        <p:attrNameLst>
                                          <p:attrName>style.visibility</p:attrName>
                                        </p:attrNameLst>
                                      </p:cBhvr>
                                      <p:to>
                                        <p:strVal val="visible"/>
                                      </p:to>
                                    </p:set>
                                    <p:animEffect transition="in" filter="fade">
                                      <p:cBhvr>
                                        <p:cTn id="685" dur="500"/>
                                        <p:tgtEl>
                                          <p:spTgt spid="125"/>
                                        </p:tgtEl>
                                      </p:cBhvr>
                                    </p:animEffect>
                                  </p:childTnLst>
                                </p:cTn>
                              </p:par>
                              <p:par>
                                <p:cTn id="686" presetID="42" presetClass="path" presetSubtype="0" decel="30000" fill="hold" grpId="1" nodeType="withEffect">
                                  <p:stCondLst>
                                    <p:cond delay="250"/>
                                  </p:stCondLst>
                                  <p:childTnLst>
                                    <p:animMotion origin="layout" path="M -4.58333E-6 -4.44444E-6 L 0.03373 0.04399 " pathEditMode="relative" rAng="0" ptsTypes="AA">
                                      <p:cBhvr>
                                        <p:cTn id="687" dur="750" spd="-100000" fill="hold"/>
                                        <p:tgtEl>
                                          <p:spTgt spid="125"/>
                                        </p:tgtEl>
                                        <p:attrNameLst>
                                          <p:attrName>ppt_x</p:attrName>
                                          <p:attrName>ppt_y</p:attrName>
                                        </p:attrNameLst>
                                      </p:cBhvr>
                                      <p:rCtr x="1680" y="2199"/>
                                    </p:animMotion>
                                  </p:childTnLst>
                                </p:cTn>
                              </p:par>
                            </p:childTnLst>
                          </p:cTn>
                        </p:par>
                        <p:par>
                          <p:cTn id="688" fill="hold">
                            <p:stCondLst>
                              <p:cond delay="1500"/>
                            </p:stCondLst>
                            <p:childTnLst>
                              <p:par>
                                <p:cTn id="689" presetID="22" presetClass="entr" presetSubtype="8" fill="hold" grpId="0" nodeType="afterEffect">
                                  <p:stCondLst>
                                    <p:cond delay="0"/>
                                  </p:stCondLst>
                                  <p:childTnLst>
                                    <p:set>
                                      <p:cBhvr>
                                        <p:cTn id="690" dur="1" fill="hold">
                                          <p:stCondLst>
                                            <p:cond delay="0"/>
                                          </p:stCondLst>
                                        </p:cTn>
                                        <p:tgtEl>
                                          <p:spTgt spid="127"/>
                                        </p:tgtEl>
                                        <p:attrNameLst>
                                          <p:attrName>style.visibility</p:attrName>
                                        </p:attrNameLst>
                                      </p:cBhvr>
                                      <p:to>
                                        <p:strVal val="visible"/>
                                      </p:to>
                                    </p:set>
                                    <p:animEffect transition="in" filter="wipe(left)">
                                      <p:cBhvr>
                                        <p:cTn id="691"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25" grpId="0"/>
      <p:bldP spid="12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5" name="文本框 124"/>
          <p:cNvSpPr txBox="1"/>
          <p:nvPr/>
        </p:nvSpPr>
        <p:spPr>
          <a:xfrm>
            <a:off x="10724437" y="-3061"/>
            <a:ext cx="410437" cy="5632311"/>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3600" dirty="0">
                <a:solidFill>
                  <a:schemeClr val="tx1"/>
                </a:solidFill>
                <a:latin typeface="+mn-lt"/>
              </a:rPr>
              <a:t>01</a:t>
            </a:r>
            <a:r>
              <a:rPr lang="en-US" altLang="zh-CN" sz="3200" dirty="0">
                <a:solidFill>
                  <a:schemeClr val="tx1"/>
                </a:solidFill>
                <a:latin typeface="+mn-lt"/>
              </a:rPr>
              <a:t>#define</a:t>
            </a:r>
            <a:r>
              <a:rPr lang="zh-CN" altLang="en-US" sz="3200" dirty="0">
                <a:solidFill>
                  <a:schemeClr val="tx1"/>
                </a:solidFill>
                <a:latin typeface="+mn-lt"/>
              </a:rPr>
              <a:t>预处理</a:t>
            </a:r>
            <a:endParaRPr lang="zh-CN" altLang="en-US" sz="3600" dirty="0">
              <a:solidFill>
                <a:schemeClr val="tx1"/>
              </a:solidFill>
              <a:latin typeface="+mn-lt"/>
            </a:endParaRPr>
          </a:p>
        </p:txBody>
      </p:sp>
      <p:cxnSp>
        <p:nvCxnSpPr>
          <p:cNvPr id="126" name="直接连接符 125"/>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1" name="文本框 140"/>
          <p:cNvSpPr txBox="1"/>
          <p:nvPr/>
        </p:nvSpPr>
        <p:spPr>
          <a:xfrm>
            <a:off x="1508747" y="154810"/>
            <a:ext cx="3994986" cy="6835333"/>
          </a:xfrm>
          <a:prstGeom prst="rect">
            <a:avLst/>
          </a:prstGeom>
          <a:noFill/>
        </p:spPr>
        <p:txBody>
          <a:bodyPr wrap="square" rtlCol="0">
            <a:spAutoFit/>
            <a:scene3d>
              <a:camera prst="orthographicFront"/>
              <a:lightRig rig="threePt" dir="t"/>
            </a:scene3d>
            <a:sp3d contourW="12700"/>
          </a:bodyPr>
          <a:lstStyle/>
          <a:p>
            <a:pPr>
              <a:lnSpc>
                <a:spcPct val="125000"/>
              </a:lnSpc>
            </a:pPr>
            <a:r>
              <a:rPr lang="en-US" altLang="zh-CN" sz="1600" dirty="0">
                <a:solidFill>
                  <a:schemeClr val="bg1">
                    <a:lumMod val="50000"/>
                  </a:schemeClr>
                </a:solidFill>
                <a:latin typeface="造字工房朗宋（非商用）常规体" pitchFamily="2" charset="-122"/>
                <a:ea typeface="造字工房朗宋（非商用）常规体" pitchFamily="2" charset="-122"/>
              </a:rPr>
              <a:t>#define </a:t>
            </a:r>
            <a:r>
              <a:rPr lang="zh-CN" altLang="en-US" sz="1600" dirty="0">
                <a:solidFill>
                  <a:schemeClr val="bg1">
                    <a:lumMod val="50000"/>
                  </a:schemeClr>
                </a:solidFill>
                <a:latin typeface="造字工房朗宋（非商用）常规体" pitchFamily="2" charset="-122"/>
                <a:ea typeface="造字工房朗宋（非商用）常规体" pitchFamily="2" charset="-122"/>
              </a:rPr>
              <a:t>命令可以定义一个标识符的含义，如：一个数字，一个函数。</a:t>
            </a:r>
          </a:p>
          <a:p>
            <a:pPr>
              <a:lnSpc>
                <a:spcPct val="125000"/>
              </a:lnSpc>
            </a:pPr>
            <a:r>
              <a:rPr lang="zh-CN" altLang="en-US" sz="1600" dirty="0">
                <a:solidFill>
                  <a:schemeClr val="bg1">
                    <a:lumMod val="50000"/>
                  </a:schemeClr>
                </a:solidFill>
                <a:latin typeface="造字工房朗宋（非商用）常规体" pitchFamily="2" charset="-122"/>
                <a:ea typeface="造字工房朗宋（非商用）常规体" pitchFamily="2" charset="-122"/>
              </a:rPr>
              <a:t>首先是一个数字，我定义一个</a:t>
            </a:r>
            <a:r>
              <a:rPr lang="en-US" altLang="zh-CN" sz="1600" dirty="0">
                <a:solidFill>
                  <a:schemeClr val="bg1">
                    <a:lumMod val="50000"/>
                  </a:schemeClr>
                </a:solidFill>
                <a:latin typeface="造字工房朗宋（非商用）常规体" pitchFamily="2" charset="-122"/>
                <a:ea typeface="造字工房朗宋（非商用）常规体" pitchFamily="2" charset="-122"/>
              </a:rPr>
              <a:t>num</a:t>
            </a:r>
            <a:r>
              <a:rPr lang="zh-CN" altLang="en-US" sz="1600" dirty="0">
                <a:solidFill>
                  <a:schemeClr val="bg1">
                    <a:lumMod val="50000"/>
                  </a:schemeClr>
                </a:solidFill>
                <a:latin typeface="造字工房朗宋（非商用）常规体" pitchFamily="2" charset="-122"/>
                <a:ea typeface="造字工房朗宋（非商用）常规体" pitchFamily="2" charset="-122"/>
              </a:rPr>
              <a:t>为</a:t>
            </a:r>
            <a:r>
              <a:rPr lang="en-US" altLang="zh-CN" sz="1600" dirty="0">
                <a:solidFill>
                  <a:schemeClr val="bg1">
                    <a:lumMod val="50000"/>
                  </a:schemeClr>
                </a:solidFill>
                <a:latin typeface="造字工房朗宋（非商用）常规体" pitchFamily="2" charset="-122"/>
                <a:ea typeface="造字工房朗宋（非商用）常规体" pitchFamily="2" charset="-122"/>
              </a:rPr>
              <a:t>1</a:t>
            </a:r>
            <a:r>
              <a:rPr lang="zh-CN" altLang="en-US" sz="1600" dirty="0">
                <a:solidFill>
                  <a:schemeClr val="bg1">
                    <a:lumMod val="50000"/>
                  </a:schemeClr>
                </a:solidFill>
                <a:latin typeface="造字工房朗宋（非商用）常规体" pitchFamily="2" charset="-122"/>
                <a:ea typeface="造字工房朗宋（非商用）常规体" pitchFamily="2" charset="-122"/>
              </a:rPr>
              <a:t>，</a:t>
            </a:r>
            <a:endParaRPr lang="en-US" altLang="zh-CN" sz="1600" dirty="0">
              <a:solidFill>
                <a:schemeClr val="bg1">
                  <a:lumMod val="50000"/>
                </a:schemeClr>
              </a:solidFill>
              <a:latin typeface="造字工房朗宋（非商用）常规体" pitchFamily="2" charset="-122"/>
              <a:ea typeface="造字工房朗宋（非商用）常规体" pitchFamily="2" charset="-122"/>
            </a:endParaRPr>
          </a:p>
          <a:p>
            <a:pPr>
              <a:lnSpc>
                <a:spcPct val="125000"/>
              </a:lnSpc>
            </a:pPr>
            <a:r>
              <a:rPr lang="en-US" altLang="zh-CN" sz="1600" dirty="0">
                <a:solidFill>
                  <a:schemeClr val="bg1">
                    <a:lumMod val="50000"/>
                  </a:schemeClr>
                </a:solidFill>
                <a:latin typeface="造字工房朗宋（非商用）常规体" pitchFamily="2" charset="-122"/>
                <a:ea typeface="造字工房朗宋（非商用）常规体" pitchFamily="2" charset="-122"/>
              </a:rPr>
              <a:t>#include&lt;iostream&gt;</a:t>
            </a:r>
          </a:p>
          <a:p>
            <a:pPr>
              <a:lnSpc>
                <a:spcPct val="125000"/>
              </a:lnSpc>
            </a:pPr>
            <a:r>
              <a:rPr lang="en-US" altLang="zh-CN" sz="1600" dirty="0">
                <a:solidFill>
                  <a:schemeClr val="bg1">
                    <a:lumMod val="50000"/>
                  </a:schemeClr>
                </a:solidFill>
                <a:latin typeface="造字工房朗宋（非商用）常规体" pitchFamily="2" charset="-122"/>
                <a:ea typeface="造字工房朗宋（非商用）常规体" pitchFamily="2" charset="-122"/>
              </a:rPr>
              <a:t>using namespace std;</a:t>
            </a:r>
          </a:p>
          <a:p>
            <a:pPr>
              <a:lnSpc>
                <a:spcPct val="125000"/>
              </a:lnSpc>
            </a:pPr>
            <a:r>
              <a:rPr lang="en-US" altLang="zh-CN" sz="1600" dirty="0">
                <a:solidFill>
                  <a:schemeClr val="bg1">
                    <a:lumMod val="50000"/>
                  </a:schemeClr>
                </a:solidFill>
                <a:latin typeface="造字工房朗宋（非商用）常规体" pitchFamily="2" charset="-122"/>
                <a:ea typeface="造字工房朗宋（非商用）常规体" pitchFamily="2" charset="-122"/>
              </a:rPr>
              <a:t>#define num 1</a:t>
            </a:r>
          </a:p>
          <a:p>
            <a:pPr>
              <a:lnSpc>
                <a:spcPct val="125000"/>
              </a:lnSpc>
            </a:pPr>
            <a:r>
              <a:rPr lang="en-US" altLang="zh-CN" sz="1600" dirty="0">
                <a:solidFill>
                  <a:schemeClr val="bg1">
                    <a:lumMod val="50000"/>
                  </a:schemeClr>
                </a:solidFill>
                <a:latin typeface="造字工房朗宋（非商用）常规体" pitchFamily="2" charset="-122"/>
                <a:ea typeface="造字工房朗宋（非商用）常规体" pitchFamily="2" charset="-122"/>
              </a:rPr>
              <a:t>int main()</a:t>
            </a:r>
          </a:p>
          <a:p>
            <a:pPr>
              <a:lnSpc>
                <a:spcPct val="125000"/>
              </a:lnSpc>
            </a:pPr>
            <a:r>
              <a:rPr lang="en-US" altLang="zh-CN" sz="1600" dirty="0">
                <a:solidFill>
                  <a:schemeClr val="bg1">
                    <a:lumMod val="50000"/>
                  </a:schemeClr>
                </a:solidFill>
                <a:latin typeface="造字工房朗宋（非商用）常规体" pitchFamily="2" charset="-122"/>
                <a:ea typeface="造字工房朗宋（非商用）常规体" pitchFamily="2" charset="-122"/>
              </a:rPr>
              <a:t>{</a:t>
            </a:r>
          </a:p>
          <a:p>
            <a:pPr>
              <a:lnSpc>
                <a:spcPct val="125000"/>
              </a:lnSpc>
            </a:pPr>
            <a:r>
              <a:rPr lang="en-US" altLang="zh-CN" sz="1600" dirty="0">
                <a:solidFill>
                  <a:schemeClr val="bg1">
                    <a:lumMod val="50000"/>
                  </a:schemeClr>
                </a:solidFill>
                <a:latin typeface="造字工房朗宋（非商用）常规体" pitchFamily="2" charset="-122"/>
                <a:ea typeface="造字工房朗宋（非商用）常规体" pitchFamily="2" charset="-122"/>
              </a:rPr>
              <a:t>	//</a:t>
            </a:r>
            <a:r>
              <a:rPr lang="zh-CN" altLang="en-US" sz="1600" dirty="0">
                <a:solidFill>
                  <a:schemeClr val="bg1">
                    <a:lumMod val="50000"/>
                  </a:schemeClr>
                </a:solidFill>
                <a:latin typeface="造字工房朗宋（非商用）常规体" pitchFamily="2" charset="-122"/>
                <a:ea typeface="造字工房朗宋（非商用）常规体" pitchFamily="2" charset="-122"/>
              </a:rPr>
              <a:t>这是注释</a:t>
            </a:r>
          </a:p>
          <a:p>
            <a:pPr>
              <a:lnSpc>
                <a:spcPct val="125000"/>
              </a:lnSpc>
            </a:pPr>
            <a:r>
              <a:rPr lang="zh-CN" altLang="en-US" sz="1600" dirty="0">
                <a:solidFill>
                  <a:schemeClr val="bg1">
                    <a:lumMod val="50000"/>
                  </a:schemeClr>
                </a:solidFill>
                <a:latin typeface="造字工房朗宋（非商用）常规体" pitchFamily="2" charset="-122"/>
                <a:ea typeface="造字工房朗宋（非商用）常规体" pitchFamily="2" charset="-122"/>
              </a:rPr>
              <a:t>	</a:t>
            </a:r>
            <a:r>
              <a:rPr lang="en-US" altLang="zh-CN" sz="1600" dirty="0">
                <a:solidFill>
                  <a:schemeClr val="bg1">
                    <a:lumMod val="50000"/>
                  </a:schemeClr>
                </a:solidFill>
                <a:latin typeface="造字工房朗宋（非商用）常规体" pitchFamily="2" charset="-122"/>
                <a:ea typeface="造字工房朗宋（非商用）常规体" pitchFamily="2" charset="-122"/>
              </a:rPr>
              <a:t>int </a:t>
            </a:r>
            <a:r>
              <a:rPr lang="en-US" altLang="zh-CN" sz="1600" dirty="0" err="1">
                <a:solidFill>
                  <a:schemeClr val="bg1">
                    <a:lumMod val="50000"/>
                  </a:schemeClr>
                </a:solidFill>
                <a:latin typeface="造字工房朗宋（非商用）常规体" pitchFamily="2" charset="-122"/>
                <a:ea typeface="造字工房朗宋（非商用）常规体" pitchFamily="2" charset="-122"/>
              </a:rPr>
              <a:t>i</a:t>
            </a:r>
            <a:r>
              <a:rPr lang="en-US" altLang="zh-CN" sz="1600" dirty="0">
                <a:solidFill>
                  <a:schemeClr val="bg1">
                    <a:lumMod val="50000"/>
                  </a:schemeClr>
                </a:solidFill>
                <a:latin typeface="造字工房朗宋（非商用）常规体" pitchFamily="2" charset="-122"/>
                <a:ea typeface="造字工房朗宋（非商用）常规体" pitchFamily="2" charset="-122"/>
              </a:rPr>
              <a:t>, n, f;</a:t>
            </a:r>
          </a:p>
          <a:p>
            <a:pPr>
              <a:lnSpc>
                <a:spcPct val="125000"/>
              </a:lnSpc>
            </a:pPr>
            <a:endParaRPr lang="en-US" altLang="zh-CN" sz="1600" dirty="0">
              <a:solidFill>
                <a:schemeClr val="bg1">
                  <a:lumMod val="50000"/>
                </a:schemeClr>
              </a:solidFill>
              <a:latin typeface="造字工房朗宋（非商用）常规体" pitchFamily="2" charset="-122"/>
              <a:ea typeface="造字工房朗宋（非商用）常规体" pitchFamily="2" charset="-122"/>
            </a:endParaRPr>
          </a:p>
          <a:p>
            <a:pPr>
              <a:lnSpc>
                <a:spcPct val="125000"/>
              </a:lnSpc>
            </a:pPr>
            <a:r>
              <a:rPr lang="en-US" altLang="zh-CN" sz="1600" dirty="0">
                <a:solidFill>
                  <a:schemeClr val="bg1">
                    <a:lumMod val="50000"/>
                  </a:schemeClr>
                </a:solidFill>
                <a:latin typeface="造字工房朗宋（非商用）常规体" pitchFamily="2" charset="-122"/>
                <a:ea typeface="造字工房朗宋（非商用）常规体" pitchFamily="2" charset="-122"/>
              </a:rPr>
              <a:t>	</a:t>
            </a:r>
            <a:r>
              <a:rPr lang="en-US" altLang="zh-CN" sz="1600" dirty="0" err="1">
                <a:solidFill>
                  <a:schemeClr val="bg1">
                    <a:lumMod val="50000"/>
                  </a:schemeClr>
                </a:solidFill>
                <a:latin typeface="造字工房朗宋（非商用）常规体" pitchFamily="2" charset="-122"/>
                <a:ea typeface="造字工房朗宋（非商用）常规体" pitchFamily="2" charset="-122"/>
              </a:rPr>
              <a:t>cin</a:t>
            </a:r>
            <a:r>
              <a:rPr lang="en-US" altLang="zh-CN" sz="1600" dirty="0">
                <a:solidFill>
                  <a:schemeClr val="bg1">
                    <a:lumMod val="50000"/>
                  </a:schemeClr>
                </a:solidFill>
                <a:latin typeface="造字工房朗宋（非商用）常规体" pitchFamily="2" charset="-122"/>
                <a:ea typeface="造字工房朗宋（非商用）常规体" pitchFamily="2" charset="-122"/>
              </a:rPr>
              <a:t> &gt;&gt; n;</a:t>
            </a:r>
          </a:p>
          <a:p>
            <a:pPr>
              <a:lnSpc>
                <a:spcPct val="125000"/>
              </a:lnSpc>
            </a:pPr>
            <a:r>
              <a:rPr lang="en-US" altLang="zh-CN" sz="1600" dirty="0">
                <a:solidFill>
                  <a:schemeClr val="bg1">
                    <a:lumMod val="50000"/>
                  </a:schemeClr>
                </a:solidFill>
                <a:latin typeface="造字工房朗宋（非商用）常规体" pitchFamily="2" charset="-122"/>
                <a:ea typeface="造字工房朗宋（非商用）常规体" pitchFamily="2" charset="-122"/>
              </a:rPr>
              <a:t>	</a:t>
            </a:r>
            <a:r>
              <a:rPr lang="en-US" altLang="zh-CN" sz="1600" dirty="0" err="1">
                <a:solidFill>
                  <a:schemeClr val="bg1">
                    <a:lumMod val="50000"/>
                  </a:schemeClr>
                </a:solidFill>
                <a:latin typeface="造字工房朗宋（非商用）常规体" pitchFamily="2" charset="-122"/>
                <a:ea typeface="造字工房朗宋（非商用）常规体" pitchFamily="2" charset="-122"/>
              </a:rPr>
              <a:t>i</a:t>
            </a:r>
            <a:r>
              <a:rPr lang="en-US" altLang="zh-CN" sz="1600" dirty="0">
                <a:solidFill>
                  <a:schemeClr val="bg1">
                    <a:lumMod val="50000"/>
                  </a:schemeClr>
                </a:solidFill>
                <a:latin typeface="造字工房朗宋（非商用）常规体" pitchFamily="2" charset="-122"/>
                <a:ea typeface="造字工房朗宋（非商用）常规体" pitchFamily="2" charset="-122"/>
              </a:rPr>
              <a:t> = 2;</a:t>
            </a:r>
          </a:p>
          <a:p>
            <a:pPr>
              <a:lnSpc>
                <a:spcPct val="125000"/>
              </a:lnSpc>
            </a:pPr>
            <a:r>
              <a:rPr lang="en-US" altLang="zh-CN" sz="1600" dirty="0">
                <a:solidFill>
                  <a:schemeClr val="bg1">
                    <a:lumMod val="50000"/>
                  </a:schemeClr>
                </a:solidFill>
                <a:latin typeface="造字工房朗宋（非商用）常规体" pitchFamily="2" charset="-122"/>
                <a:ea typeface="造字工房朗宋（非商用）常规体" pitchFamily="2" charset="-122"/>
              </a:rPr>
              <a:t>	f = 1;</a:t>
            </a:r>
          </a:p>
          <a:p>
            <a:pPr>
              <a:lnSpc>
                <a:spcPct val="125000"/>
              </a:lnSpc>
            </a:pPr>
            <a:r>
              <a:rPr lang="en-US" altLang="zh-CN" sz="1600" dirty="0">
                <a:solidFill>
                  <a:schemeClr val="bg1">
                    <a:lumMod val="50000"/>
                  </a:schemeClr>
                </a:solidFill>
                <a:latin typeface="造字工房朗宋（非商用）常规体" pitchFamily="2" charset="-122"/>
                <a:ea typeface="造字工房朗宋（非商用）常规体" pitchFamily="2" charset="-122"/>
              </a:rPr>
              <a:t>	while (</a:t>
            </a:r>
            <a:r>
              <a:rPr lang="en-US" altLang="zh-CN" sz="1600" dirty="0" err="1">
                <a:solidFill>
                  <a:schemeClr val="bg1">
                    <a:lumMod val="50000"/>
                  </a:schemeClr>
                </a:solidFill>
                <a:latin typeface="造字工房朗宋（非商用）常规体" pitchFamily="2" charset="-122"/>
                <a:ea typeface="造字工房朗宋（非商用）常规体" pitchFamily="2" charset="-122"/>
              </a:rPr>
              <a:t>i</a:t>
            </a:r>
            <a:r>
              <a:rPr lang="en-US" altLang="zh-CN" sz="1600" dirty="0">
                <a:solidFill>
                  <a:schemeClr val="bg1">
                    <a:lumMod val="50000"/>
                  </a:schemeClr>
                </a:solidFill>
                <a:latin typeface="造字工房朗宋（非商用）常规体" pitchFamily="2" charset="-122"/>
                <a:ea typeface="造字工房朗宋（非商用）常规体" pitchFamily="2" charset="-122"/>
              </a:rPr>
              <a:t> &lt;= n)</a:t>
            </a:r>
          </a:p>
          <a:p>
            <a:pPr>
              <a:lnSpc>
                <a:spcPct val="125000"/>
              </a:lnSpc>
            </a:pPr>
            <a:r>
              <a:rPr lang="en-US" altLang="zh-CN" sz="1600" dirty="0">
                <a:solidFill>
                  <a:schemeClr val="bg1">
                    <a:lumMod val="50000"/>
                  </a:schemeClr>
                </a:solidFill>
                <a:latin typeface="造字工房朗宋（非商用）常规体" pitchFamily="2" charset="-122"/>
                <a:ea typeface="造字工房朗宋（非商用）常规体" pitchFamily="2" charset="-122"/>
              </a:rPr>
              <a:t>	{</a:t>
            </a:r>
          </a:p>
          <a:p>
            <a:pPr>
              <a:lnSpc>
                <a:spcPct val="125000"/>
              </a:lnSpc>
            </a:pPr>
            <a:r>
              <a:rPr lang="en-US" altLang="zh-CN" sz="1600" dirty="0">
                <a:solidFill>
                  <a:schemeClr val="bg1">
                    <a:lumMod val="50000"/>
                  </a:schemeClr>
                </a:solidFill>
                <a:latin typeface="造字工房朗宋（非商用）常规体" pitchFamily="2" charset="-122"/>
                <a:ea typeface="造字工房朗宋（非商用）常规体" pitchFamily="2" charset="-122"/>
              </a:rPr>
              <a:t>		f = f * </a:t>
            </a:r>
            <a:r>
              <a:rPr lang="en-US" altLang="zh-CN" sz="1600" dirty="0" err="1">
                <a:solidFill>
                  <a:schemeClr val="bg1">
                    <a:lumMod val="50000"/>
                  </a:schemeClr>
                </a:solidFill>
                <a:latin typeface="造字工房朗宋（非商用）常规体" pitchFamily="2" charset="-122"/>
                <a:ea typeface="造字工房朗宋（非商用）常规体" pitchFamily="2" charset="-122"/>
              </a:rPr>
              <a:t>i</a:t>
            </a:r>
            <a:r>
              <a:rPr lang="en-US" altLang="zh-CN" sz="1600" dirty="0">
                <a:solidFill>
                  <a:schemeClr val="bg1">
                    <a:lumMod val="50000"/>
                  </a:schemeClr>
                </a:solidFill>
                <a:latin typeface="造字工房朗宋（非商用）常规体" pitchFamily="2" charset="-122"/>
                <a:ea typeface="造字工房朗宋（非商用）常规体" pitchFamily="2" charset="-122"/>
              </a:rPr>
              <a:t>;</a:t>
            </a:r>
          </a:p>
          <a:p>
            <a:pPr>
              <a:lnSpc>
                <a:spcPct val="125000"/>
              </a:lnSpc>
            </a:pPr>
            <a:r>
              <a:rPr lang="en-US" altLang="zh-CN" sz="1600" dirty="0">
                <a:solidFill>
                  <a:schemeClr val="bg1">
                    <a:lumMod val="50000"/>
                  </a:schemeClr>
                </a:solidFill>
                <a:latin typeface="造字工房朗宋（非商用）常规体" pitchFamily="2" charset="-122"/>
                <a:ea typeface="造字工房朗宋（非商用）常规体" pitchFamily="2" charset="-122"/>
              </a:rPr>
              <a:t>		</a:t>
            </a:r>
            <a:r>
              <a:rPr lang="en-US" altLang="zh-CN" sz="1600" dirty="0" err="1">
                <a:solidFill>
                  <a:schemeClr val="bg1">
                    <a:lumMod val="50000"/>
                  </a:schemeClr>
                </a:solidFill>
                <a:latin typeface="造字工房朗宋（非商用）常规体" pitchFamily="2" charset="-122"/>
                <a:ea typeface="造字工房朗宋（非商用）常规体" pitchFamily="2" charset="-122"/>
              </a:rPr>
              <a:t>i</a:t>
            </a:r>
            <a:r>
              <a:rPr lang="en-US" altLang="zh-CN" sz="1600" dirty="0">
                <a:solidFill>
                  <a:schemeClr val="bg1">
                    <a:lumMod val="50000"/>
                  </a:schemeClr>
                </a:solidFill>
                <a:latin typeface="造字工房朗宋（非商用）常规体" pitchFamily="2" charset="-122"/>
                <a:ea typeface="造字工房朗宋（非商用）常规体" pitchFamily="2" charset="-122"/>
              </a:rPr>
              <a:t> = </a:t>
            </a:r>
            <a:r>
              <a:rPr lang="en-US" altLang="zh-CN" sz="1600" dirty="0" err="1">
                <a:solidFill>
                  <a:schemeClr val="bg1">
                    <a:lumMod val="50000"/>
                  </a:schemeClr>
                </a:solidFill>
                <a:latin typeface="造字工房朗宋（非商用）常规体" pitchFamily="2" charset="-122"/>
                <a:ea typeface="造字工房朗宋（非商用）常规体" pitchFamily="2" charset="-122"/>
              </a:rPr>
              <a:t>i</a:t>
            </a:r>
            <a:r>
              <a:rPr lang="en-US" altLang="zh-CN" sz="1600" dirty="0">
                <a:solidFill>
                  <a:schemeClr val="bg1">
                    <a:lumMod val="50000"/>
                  </a:schemeClr>
                </a:solidFill>
                <a:latin typeface="造字工房朗宋（非商用）常规体" pitchFamily="2" charset="-122"/>
                <a:ea typeface="造字工房朗宋（非商用）常规体" pitchFamily="2" charset="-122"/>
              </a:rPr>
              <a:t> + num;</a:t>
            </a:r>
          </a:p>
          <a:p>
            <a:pPr>
              <a:lnSpc>
                <a:spcPct val="125000"/>
              </a:lnSpc>
            </a:pPr>
            <a:r>
              <a:rPr lang="en-US" altLang="zh-CN" sz="1600" dirty="0">
                <a:solidFill>
                  <a:schemeClr val="bg1">
                    <a:lumMod val="50000"/>
                  </a:schemeClr>
                </a:solidFill>
                <a:latin typeface="造字工房朗宋（非商用）常规体" pitchFamily="2" charset="-122"/>
                <a:ea typeface="造字工房朗宋（非商用）常规体" pitchFamily="2" charset="-122"/>
              </a:rPr>
              <a:t>	}</a:t>
            </a:r>
          </a:p>
          <a:p>
            <a:pPr>
              <a:lnSpc>
                <a:spcPct val="125000"/>
              </a:lnSpc>
            </a:pPr>
            <a:r>
              <a:rPr lang="en-US" altLang="zh-CN" sz="1600" dirty="0">
                <a:solidFill>
                  <a:schemeClr val="bg1">
                    <a:lumMod val="50000"/>
                  </a:schemeClr>
                </a:solidFill>
                <a:latin typeface="造字工房朗宋（非商用）常规体" pitchFamily="2" charset="-122"/>
                <a:ea typeface="造字工房朗宋（非商用）常规体" pitchFamily="2" charset="-122"/>
              </a:rPr>
              <a:t>	</a:t>
            </a:r>
            <a:r>
              <a:rPr lang="en-US" altLang="zh-CN" sz="1600" dirty="0" err="1">
                <a:solidFill>
                  <a:schemeClr val="bg1">
                    <a:lumMod val="50000"/>
                  </a:schemeClr>
                </a:solidFill>
                <a:latin typeface="造字工房朗宋（非商用）常规体" pitchFamily="2" charset="-122"/>
                <a:ea typeface="造字工房朗宋（非商用）常规体" pitchFamily="2" charset="-122"/>
              </a:rPr>
              <a:t>cout</a:t>
            </a:r>
            <a:r>
              <a:rPr lang="en-US" altLang="zh-CN" sz="1600" dirty="0">
                <a:solidFill>
                  <a:schemeClr val="bg1">
                    <a:lumMod val="50000"/>
                  </a:schemeClr>
                </a:solidFill>
                <a:latin typeface="造字工房朗宋（非商用）常规体" pitchFamily="2" charset="-122"/>
                <a:ea typeface="造字工房朗宋（非商用）常规体" pitchFamily="2" charset="-122"/>
              </a:rPr>
              <a:t> &lt;&lt; f &lt;&lt; </a:t>
            </a:r>
            <a:r>
              <a:rPr lang="en-US" altLang="zh-CN" sz="1600" dirty="0" err="1">
                <a:solidFill>
                  <a:schemeClr val="bg1">
                    <a:lumMod val="50000"/>
                  </a:schemeClr>
                </a:solidFill>
                <a:latin typeface="造字工房朗宋（非商用）常规体" pitchFamily="2" charset="-122"/>
                <a:ea typeface="造字工房朗宋（非商用）常规体" pitchFamily="2" charset="-122"/>
              </a:rPr>
              <a:t>endl</a:t>
            </a:r>
            <a:r>
              <a:rPr lang="en-US" altLang="zh-CN" sz="1600" dirty="0">
                <a:solidFill>
                  <a:schemeClr val="bg1">
                    <a:lumMod val="50000"/>
                  </a:schemeClr>
                </a:solidFill>
                <a:latin typeface="造字工房朗宋（非商用）常规体" pitchFamily="2" charset="-122"/>
                <a:ea typeface="造字工房朗宋（非商用）常规体" pitchFamily="2" charset="-122"/>
              </a:rPr>
              <a:t>;</a:t>
            </a:r>
          </a:p>
          <a:p>
            <a:pPr>
              <a:lnSpc>
                <a:spcPct val="125000"/>
              </a:lnSpc>
            </a:pPr>
            <a:r>
              <a:rPr lang="en-US" altLang="zh-CN" sz="1600" dirty="0">
                <a:solidFill>
                  <a:schemeClr val="bg1">
                    <a:lumMod val="50000"/>
                  </a:schemeClr>
                </a:solidFill>
                <a:latin typeface="造字工房朗宋（非商用）常规体" pitchFamily="2" charset="-122"/>
                <a:ea typeface="造字工房朗宋（非商用）常规体" pitchFamily="2" charset="-122"/>
              </a:rPr>
              <a:t>}</a:t>
            </a:r>
          </a:p>
          <a:p>
            <a:pPr>
              <a:lnSpc>
                <a:spcPct val="125000"/>
              </a:lnSpc>
            </a:pPr>
            <a:endParaRPr lang="zh-CN" altLang="en-US" sz="1600" dirty="0">
              <a:solidFill>
                <a:schemeClr val="bg1">
                  <a:lumMod val="50000"/>
                </a:schemeClr>
              </a:solidFill>
              <a:latin typeface="造字工房朗宋（非商用）常规体" pitchFamily="2" charset="-122"/>
              <a:ea typeface="造字工房朗宋（非商用）常规体" pitchFamily="2" charset="-122"/>
            </a:endParaRPr>
          </a:p>
        </p:txBody>
      </p:sp>
      <p:sp>
        <p:nvSpPr>
          <p:cNvPr id="130" name="文本框 129">
            <a:extLst>
              <a:ext uri="{FF2B5EF4-FFF2-40B4-BE49-F238E27FC236}">
                <a16:creationId xmlns:a16="http://schemas.microsoft.com/office/drawing/2014/main" id="{63975101-908F-48BA-A1F5-CD8586B1B494}"/>
              </a:ext>
            </a:extLst>
          </p:cNvPr>
          <p:cNvSpPr txBox="1"/>
          <p:nvPr/>
        </p:nvSpPr>
        <p:spPr>
          <a:xfrm>
            <a:off x="5780368" y="124803"/>
            <a:ext cx="3994986" cy="5604226"/>
          </a:xfrm>
          <a:prstGeom prst="rect">
            <a:avLst/>
          </a:prstGeom>
          <a:noFill/>
        </p:spPr>
        <p:txBody>
          <a:bodyPr wrap="square" rtlCol="0">
            <a:spAutoFit/>
            <a:scene3d>
              <a:camera prst="orthographicFront"/>
              <a:lightRig rig="threePt" dir="t"/>
            </a:scene3d>
            <a:sp3d contourW="12700"/>
          </a:bodyPr>
          <a:lstStyle/>
          <a:p>
            <a:pPr>
              <a:lnSpc>
                <a:spcPct val="125000"/>
              </a:lnSpc>
            </a:pPr>
            <a:r>
              <a:rPr lang="zh-CN" altLang="en-US" sz="1600" dirty="0">
                <a:solidFill>
                  <a:schemeClr val="bg1">
                    <a:lumMod val="50000"/>
                  </a:schemeClr>
                </a:solidFill>
                <a:latin typeface="造字工房朗宋（非商用）常规体" pitchFamily="2" charset="-122"/>
                <a:ea typeface="造字工房朗宋（非商用）常规体" pitchFamily="2" charset="-122"/>
              </a:rPr>
              <a:t>在经过预处理后，</a:t>
            </a:r>
            <a:r>
              <a:rPr lang="en-US" altLang="zh-CN" sz="1600" dirty="0">
                <a:solidFill>
                  <a:schemeClr val="bg1">
                    <a:lumMod val="50000"/>
                  </a:schemeClr>
                </a:solidFill>
                <a:latin typeface="造字工房朗宋（非商用）常规体" pitchFamily="2" charset="-122"/>
                <a:ea typeface="造字工房朗宋（非商用）常规体" pitchFamily="2" charset="-122"/>
              </a:rPr>
              <a:t>num</a:t>
            </a:r>
            <a:r>
              <a:rPr lang="zh-CN" altLang="en-US" sz="1600" dirty="0">
                <a:solidFill>
                  <a:schemeClr val="bg1">
                    <a:lumMod val="50000"/>
                  </a:schemeClr>
                </a:solidFill>
                <a:latin typeface="造字工房朗宋（非商用）常规体" pitchFamily="2" charset="-122"/>
                <a:ea typeface="造字工房朗宋（非商用）常规体" pitchFamily="2" charset="-122"/>
              </a:rPr>
              <a:t>直接被替换为了</a:t>
            </a:r>
            <a:r>
              <a:rPr lang="en-US" altLang="zh-CN" sz="1600" dirty="0">
                <a:solidFill>
                  <a:schemeClr val="bg1">
                    <a:lumMod val="50000"/>
                  </a:schemeClr>
                </a:solidFill>
                <a:latin typeface="造字工房朗宋（非商用）常规体" pitchFamily="2" charset="-122"/>
                <a:ea typeface="造字工房朗宋（非商用）常规体" pitchFamily="2" charset="-122"/>
              </a:rPr>
              <a:t>1</a:t>
            </a:r>
            <a:r>
              <a:rPr lang="zh-CN" altLang="en-US" sz="1600" dirty="0">
                <a:solidFill>
                  <a:schemeClr val="bg1">
                    <a:lumMod val="50000"/>
                  </a:schemeClr>
                </a:solidFill>
                <a:latin typeface="造字工房朗宋（非商用）常规体" pitchFamily="2" charset="-122"/>
                <a:ea typeface="造字工房朗宋（非商用）常规体" pitchFamily="2" charset="-122"/>
              </a:rPr>
              <a:t>，但是注释并没有被处理掉</a:t>
            </a:r>
          </a:p>
          <a:p>
            <a:pPr>
              <a:lnSpc>
                <a:spcPct val="125000"/>
              </a:lnSpc>
            </a:pPr>
            <a:r>
              <a:rPr lang="en-US" altLang="zh-CN" sz="1600" dirty="0">
                <a:solidFill>
                  <a:schemeClr val="bg1">
                    <a:lumMod val="50000"/>
                  </a:schemeClr>
                </a:solidFill>
                <a:latin typeface="造字工房朗宋（非商用）常规体" pitchFamily="2" charset="-122"/>
                <a:ea typeface="造字工房朗宋（非商用）常规体" pitchFamily="2" charset="-122"/>
              </a:rPr>
              <a:t>using namespace std;</a:t>
            </a:r>
          </a:p>
          <a:p>
            <a:pPr>
              <a:lnSpc>
                <a:spcPct val="125000"/>
              </a:lnSpc>
            </a:pPr>
            <a:r>
              <a:rPr lang="en-US" altLang="zh-CN" sz="1600" dirty="0">
                <a:solidFill>
                  <a:schemeClr val="bg1">
                    <a:lumMod val="50000"/>
                  </a:schemeClr>
                </a:solidFill>
                <a:latin typeface="造字工房朗宋（非商用）常规体" pitchFamily="2" charset="-122"/>
                <a:ea typeface="造字工房朗宋（非商用）常规体" pitchFamily="2" charset="-122"/>
              </a:rPr>
              <a:t>void main()</a:t>
            </a:r>
          </a:p>
          <a:p>
            <a:pPr>
              <a:lnSpc>
                <a:spcPct val="125000"/>
              </a:lnSpc>
            </a:pPr>
            <a:r>
              <a:rPr lang="en-US" altLang="zh-CN" sz="1600" dirty="0">
                <a:solidFill>
                  <a:schemeClr val="bg1">
                    <a:lumMod val="50000"/>
                  </a:schemeClr>
                </a:solidFill>
                <a:latin typeface="造字工房朗宋（非商用）常规体" pitchFamily="2" charset="-122"/>
                <a:ea typeface="造字工房朗宋（非商用）常规体" pitchFamily="2" charset="-122"/>
              </a:rPr>
              <a:t>{</a:t>
            </a:r>
          </a:p>
          <a:p>
            <a:pPr>
              <a:lnSpc>
                <a:spcPct val="125000"/>
              </a:lnSpc>
            </a:pPr>
            <a:r>
              <a:rPr lang="en-US" altLang="zh-CN" sz="1600" dirty="0">
                <a:solidFill>
                  <a:schemeClr val="bg1">
                    <a:lumMod val="50000"/>
                  </a:schemeClr>
                </a:solidFill>
                <a:latin typeface="造字工房朗宋（非商用）常规体" pitchFamily="2" charset="-122"/>
                <a:ea typeface="造字工房朗宋（非商用）常规体" pitchFamily="2" charset="-122"/>
              </a:rPr>
              <a:t>	//</a:t>
            </a:r>
            <a:r>
              <a:rPr lang="en-US" altLang="zh-CN" sz="1600" dirty="0" err="1">
                <a:solidFill>
                  <a:schemeClr val="bg1">
                    <a:lumMod val="50000"/>
                  </a:schemeClr>
                </a:solidFill>
                <a:latin typeface="造字工房朗宋（非商用）常规体" pitchFamily="2" charset="-122"/>
                <a:ea typeface="造字工房朗宋（非商用）常规体" pitchFamily="2" charset="-122"/>
              </a:rPr>
              <a:t>æˆ‘æ</a:t>
            </a:r>
            <a:r>
              <a:rPr lang="en-US" altLang="zh-CN" sz="1600" dirty="0">
                <a:solidFill>
                  <a:schemeClr val="bg1">
                    <a:lumMod val="50000"/>
                  </a:schemeClr>
                </a:solidFill>
                <a:latin typeface="造字工房朗宋（非商用）常规体" pitchFamily="2" charset="-122"/>
                <a:ea typeface="造字工房朗宋（非商用）常规体" pitchFamily="2" charset="-122"/>
              </a:rPr>
              <a:t>˜¯æ³¨é‡Š</a:t>
            </a:r>
          </a:p>
          <a:p>
            <a:pPr>
              <a:lnSpc>
                <a:spcPct val="125000"/>
              </a:lnSpc>
            </a:pPr>
            <a:r>
              <a:rPr lang="en-US" altLang="zh-CN" sz="1600" dirty="0">
                <a:solidFill>
                  <a:schemeClr val="bg1">
                    <a:lumMod val="50000"/>
                  </a:schemeClr>
                </a:solidFill>
                <a:latin typeface="造字工房朗宋（非商用）常规体" pitchFamily="2" charset="-122"/>
                <a:ea typeface="造字工房朗宋（非商用）常规体" pitchFamily="2" charset="-122"/>
              </a:rPr>
              <a:t>	int </a:t>
            </a:r>
            <a:r>
              <a:rPr lang="en-US" altLang="zh-CN" sz="1600" dirty="0" err="1">
                <a:solidFill>
                  <a:schemeClr val="bg1">
                    <a:lumMod val="50000"/>
                  </a:schemeClr>
                </a:solidFill>
                <a:latin typeface="造字工房朗宋（非商用）常规体" pitchFamily="2" charset="-122"/>
                <a:ea typeface="造字工房朗宋（非商用）常规体" pitchFamily="2" charset="-122"/>
              </a:rPr>
              <a:t>i</a:t>
            </a:r>
            <a:r>
              <a:rPr lang="en-US" altLang="zh-CN" sz="1600" dirty="0">
                <a:solidFill>
                  <a:schemeClr val="bg1">
                    <a:lumMod val="50000"/>
                  </a:schemeClr>
                </a:solidFill>
                <a:latin typeface="造字工房朗宋（非商用）常规体" pitchFamily="2" charset="-122"/>
                <a:ea typeface="造字工房朗宋（非商用）常规体" pitchFamily="2" charset="-122"/>
              </a:rPr>
              <a:t>, n, f;</a:t>
            </a:r>
          </a:p>
          <a:p>
            <a:pPr>
              <a:lnSpc>
                <a:spcPct val="125000"/>
              </a:lnSpc>
            </a:pPr>
            <a:endParaRPr lang="en-US" altLang="zh-CN" sz="1600" dirty="0">
              <a:solidFill>
                <a:schemeClr val="bg1">
                  <a:lumMod val="50000"/>
                </a:schemeClr>
              </a:solidFill>
              <a:latin typeface="造字工房朗宋（非商用）常规体" pitchFamily="2" charset="-122"/>
              <a:ea typeface="造字工房朗宋（非商用）常规体" pitchFamily="2" charset="-122"/>
            </a:endParaRPr>
          </a:p>
          <a:p>
            <a:pPr>
              <a:lnSpc>
                <a:spcPct val="125000"/>
              </a:lnSpc>
            </a:pPr>
            <a:r>
              <a:rPr lang="en-US" altLang="zh-CN" sz="1600" dirty="0">
                <a:solidFill>
                  <a:schemeClr val="bg1">
                    <a:lumMod val="50000"/>
                  </a:schemeClr>
                </a:solidFill>
                <a:latin typeface="造字工房朗宋（非商用）常规体" pitchFamily="2" charset="-122"/>
                <a:ea typeface="造字工房朗宋（非商用）常规体" pitchFamily="2" charset="-122"/>
              </a:rPr>
              <a:t>	</a:t>
            </a:r>
            <a:r>
              <a:rPr lang="en-US" altLang="zh-CN" sz="1600" dirty="0" err="1">
                <a:solidFill>
                  <a:schemeClr val="bg1">
                    <a:lumMod val="50000"/>
                  </a:schemeClr>
                </a:solidFill>
                <a:latin typeface="造字工房朗宋（非商用）常规体" pitchFamily="2" charset="-122"/>
                <a:ea typeface="造字工房朗宋（非商用）常规体" pitchFamily="2" charset="-122"/>
              </a:rPr>
              <a:t>cin</a:t>
            </a:r>
            <a:r>
              <a:rPr lang="en-US" altLang="zh-CN" sz="1600" dirty="0">
                <a:solidFill>
                  <a:schemeClr val="bg1">
                    <a:lumMod val="50000"/>
                  </a:schemeClr>
                </a:solidFill>
                <a:latin typeface="造字工房朗宋（非商用）常规体" pitchFamily="2" charset="-122"/>
                <a:ea typeface="造字工房朗宋（非商用）常规体" pitchFamily="2" charset="-122"/>
              </a:rPr>
              <a:t> &gt;&gt; n;</a:t>
            </a:r>
          </a:p>
          <a:p>
            <a:pPr>
              <a:lnSpc>
                <a:spcPct val="125000"/>
              </a:lnSpc>
            </a:pPr>
            <a:r>
              <a:rPr lang="en-US" altLang="zh-CN" sz="1600" dirty="0">
                <a:solidFill>
                  <a:schemeClr val="bg1">
                    <a:lumMod val="50000"/>
                  </a:schemeClr>
                </a:solidFill>
                <a:latin typeface="造字工房朗宋（非商用）常规体" pitchFamily="2" charset="-122"/>
                <a:ea typeface="造字工房朗宋（非商用）常规体" pitchFamily="2" charset="-122"/>
              </a:rPr>
              <a:t>	</a:t>
            </a:r>
            <a:r>
              <a:rPr lang="en-US" altLang="zh-CN" sz="1600" dirty="0" err="1">
                <a:solidFill>
                  <a:schemeClr val="bg1">
                    <a:lumMod val="50000"/>
                  </a:schemeClr>
                </a:solidFill>
                <a:latin typeface="造字工房朗宋（非商用）常规体" pitchFamily="2" charset="-122"/>
                <a:ea typeface="造字工房朗宋（非商用）常规体" pitchFamily="2" charset="-122"/>
              </a:rPr>
              <a:t>i</a:t>
            </a:r>
            <a:r>
              <a:rPr lang="en-US" altLang="zh-CN" sz="1600" dirty="0">
                <a:solidFill>
                  <a:schemeClr val="bg1">
                    <a:lumMod val="50000"/>
                  </a:schemeClr>
                </a:solidFill>
                <a:latin typeface="造字工房朗宋（非商用）常规体" pitchFamily="2" charset="-122"/>
                <a:ea typeface="造字工房朗宋（非商用）常规体" pitchFamily="2" charset="-122"/>
              </a:rPr>
              <a:t> = 2;</a:t>
            </a:r>
          </a:p>
          <a:p>
            <a:pPr>
              <a:lnSpc>
                <a:spcPct val="125000"/>
              </a:lnSpc>
            </a:pPr>
            <a:r>
              <a:rPr lang="en-US" altLang="zh-CN" sz="1600" dirty="0">
                <a:solidFill>
                  <a:schemeClr val="bg1">
                    <a:lumMod val="50000"/>
                  </a:schemeClr>
                </a:solidFill>
                <a:latin typeface="造字工房朗宋（非商用）常规体" pitchFamily="2" charset="-122"/>
                <a:ea typeface="造字工房朗宋（非商用）常规体" pitchFamily="2" charset="-122"/>
              </a:rPr>
              <a:t>	f = 1;</a:t>
            </a:r>
          </a:p>
          <a:p>
            <a:pPr>
              <a:lnSpc>
                <a:spcPct val="125000"/>
              </a:lnSpc>
            </a:pPr>
            <a:r>
              <a:rPr lang="en-US" altLang="zh-CN" sz="1600" dirty="0">
                <a:solidFill>
                  <a:schemeClr val="bg1">
                    <a:lumMod val="50000"/>
                  </a:schemeClr>
                </a:solidFill>
                <a:latin typeface="造字工房朗宋（非商用）常规体" pitchFamily="2" charset="-122"/>
                <a:ea typeface="造字工房朗宋（非商用）常规体" pitchFamily="2" charset="-122"/>
              </a:rPr>
              <a:t>	while (</a:t>
            </a:r>
            <a:r>
              <a:rPr lang="en-US" altLang="zh-CN" sz="1600" dirty="0" err="1">
                <a:solidFill>
                  <a:schemeClr val="bg1">
                    <a:lumMod val="50000"/>
                  </a:schemeClr>
                </a:solidFill>
                <a:latin typeface="造字工房朗宋（非商用）常规体" pitchFamily="2" charset="-122"/>
                <a:ea typeface="造字工房朗宋（非商用）常规体" pitchFamily="2" charset="-122"/>
              </a:rPr>
              <a:t>i</a:t>
            </a:r>
            <a:r>
              <a:rPr lang="en-US" altLang="zh-CN" sz="1600" dirty="0">
                <a:solidFill>
                  <a:schemeClr val="bg1">
                    <a:lumMod val="50000"/>
                  </a:schemeClr>
                </a:solidFill>
                <a:latin typeface="造字工房朗宋（非商用）常规体" pitchFamily="2" charset="-122"/>
                <a:ea typeface="造字工房朗宋（非商用）常规体" pitchFamily="2" charset="-122"/>
              </a:rPr>
              <a:t> &lt;= n)</a:t>
            </a:r>
          </a:p>
          <a:p>
            <a:pPr>
              <a:lnSpc>
                <a:spcPct val="125000"/>
              </a:lnSpc>
            </a:pPr>
            <a:r>
              <a:rPr lang="en-US" altLang="zh-CN" sz="1600" dirty="0">
                <a:solidFill>
                  <a:schemeClr val="bg1">
                    <a:lumMod val="50000"/>
                  </a:schemeClr>
                </a:solidFill>
                <a:latin typeface="造字工房朗宋（非商用）常规体" pitchFamily="2" charset="-122"/>
                <a:ea typeface="造字工房朗宋（非商用）常规体" pitchFamily="2" charset="-122"/>
              </a:rPr>
              <a:t>	{</a:t>
            </a:r>
          </a:p>
          <a:p>
            <a:pPr>
              <a:lnSpc>
                <a:spcPct val="125000"/>
              </a:lnSpc>
            </a:pPr>
            <a:r>
              <a:rPr lang="en-US" altLang="zh-CN" sz="1600" dirty="0">
                <a:solidFill>
                  <a:schemeClr val="bg1">
                    <a:lumMod val="50000"/>
                  </a:schemeClr>
                </a:solidFill>
                <a:latin typeface="造字工房朗宋（非商用）常规体" pitchFamily="2" charset="-122"/>
                <a:ea typeface="造字工房朗宋（非商用）常规体" pitchFamily="2" charset="-122"/>
              </a:rPr>
              <a:t>		f = f * </a:t>
            </a:r>
            <a:r>
              <a:rPr lang="en-US" altLang="zh-CN" sz="1600" dirty="0" err="1">
                <a:solidFill>
                  <a:schemeClr val="bg1">
                    <a:lumMod val="50000"/>
                  </a:schemeClr>
                </a:solidFill>
                <a:latin typeface="造字工房朗宋（非商用）常规体" pitchFamily="2" charset="-122"/>
                <a:ea typeface="造字工房朗宋（非商用）常规体" pitchFamily="2" charset="-122"/>
              </a:rPr>
              <a:t>i</a:t>
            </a:r>
            <a:r>
              <a:rPr lang="en-US" altLang="zh-CN" sz="1600" dirty="0">
                <a:solidFill>
                  <a:schemeClr val="bg1">
                    <a:lumMod val="50000"/>
                  </a:schemeClr>
                </a:solidFill>
                <a:latin typeface="造字工房朗宋（非商用）常规体" pitchFamily="2" charset="-122"/>
                <a:ea typeface="造字工房朗宋（非商用）常规体" pitchFamily="2" charset="-122"/>
              </a:rPr>
              <a:t>;</a:t>
            </a:r>
          </a:p>
          <a:p>
            <a:pPr>
              <a:lnSpc>
                <a:spcPct val="125000"/>
              </a:lnSpc>
            </a:pPr>
            <a:r>
              <a:rPr lang="en-US" altLang="zh-CN" sz="1600" dirty="0">
                <a:solidFill>
                  <a:schemeClr val="bg1">
                    <a:lumMod val="50000"/>
                  </a:schemeClr>
                </a:solidFill>
                <a:latin typeface="造字工房朗宋（非商用）常规体" pitchFamily="2" charset="-122"/>
                <a:ea typeface="造字工房朗宋（非商用）常规体" pitchFamily="2" charset="-122"/>
              </a:rPr>
              <a:t>		</a:t>
            </a:r>
            <a:r>
              <a:rPr lang="en-US" altLang="zh-CN" sz="1600" dirty="0" err="1">
                <a:solidFill>
                  <a:schemeClr val="bg1">
                    <a:lumMod val="50000"/>
                  </a:schemeClr>
                </a:solidFill>
                <a:latin typeface="造字工房朗宋（非商用）常规体" pitchFamily="2" charset="-122"/>
                <a:ea typeface="造字工房朗宋（非商用）常规体" pitchFamily="2" charset="-122"/>
              </a:rPr>
              <a:t>i</a:t>
            </a:r>
            <a:r>
              <a:rPr lang="en-US" altLang="zh-CN" sz="1600" dirty="0">
                <a:solidFill>
                  <a:schemeClr val="bg1">
                    <a:lumMod val="50000"/>
                  </a:schemeClr>
                </a:solidFill>
                <a:latin typeface="造字工房朗宋（非商用）常规体" pitchFamily="2" charset="-122"/>
                <a:ea typeface="造字工房朗宋（非商用）常规体" pitchFamily="2" charset="-122"/>
              </a:rPr>
              <a:t> = </a:t>
            </a:r>
            <a:r>
              <a:rPr lang="en-US" altLang="zh-CN" sz="1600" dirty="0" err="1">
                <a:solidFill>
                  <a:schemeClr val="bg1">
                    <a:lumMod val="50000"/>
                  </a:schemeClr>
                </a:solidFill>
                <a:latin typeface="造字工房朗宋（非商用）常规体" pitchFamily="2" charset="-122"/>
                <a:ea typeface="造字工房朗宋（非商用）常规体" pitchFamily="2" charset="-122"/>
              </a:rPr>
              <a:t>i</a:t>
            </a:r>
            <a:r>
              <a:rPr lang="en-US" altLang="zh-CN" sz="1600" dirty="0">
                <a:solidFill>
                  <a:schemeClr val="bg1">
                    <a:lumMod val="50000"/>
                  </a:schemeClr>
                </a:solidFill>
                <a:latin typeface="造字工房朗宋（非商用）常规体" pitchFamily="2" charset="-122"/>
                <a:ea typeface="造字工房朗宋（非商用）常规体" pitchFamily="2" charset="-122"/>
              </a:rPr>
              <a:t> + 1;</a:t>
            </a:r>
          </a:p>
          <a:p>
            <a:pPr>
              <a:lnSpc>
                <a:spcPct val="125000"/>
              </a:lnSpc>
            </a:pPr>
            <a:r>
              <a:rPr lang="en-US" altLang="zh-CN" sz="1600" dirty="0">
                <a:solidFill>
                  <a:schemeClr val="bg1">
                    <a:lumMod val="50000"/>
                  </a:schemeClr>
                </a:solidFill>
                <a:latin typeface="造字工房朗宋（非商用）常规体" pitchFamily="2" charset="-122"/>
                <a:ea typeface="造字工房朗宋（非商用）常规体" pitchFamily="2" charset="-122"/>
              </a:rPr>
              <a:t>	}</a:t>
            </a:r>
          </a:p>
          <a:p>
            <a:pPr>
              <a:lnSpc>
                <a:spcPct val="125000"/>
              </a:lnSpc>
            </a:pPr>
            <a:r>
              <a:rPr lang="en-US" altLang="zh-CN" sz="1600" dirty="0">
                <a:solidFill>
                  <a:schemeClr val="bg1">
                    <a:lumMod val="50000"/>
                  </a:schemeClr>
                </a:solidFill>
                <a:latin typeface="造字工房朗宋（非商用）常规体" pitchFamily="2" charset="-122"/>
                <a:ea typeface="造字工房朗宋（非商用）常规体" pitchFamily="2" charset="-122"/>
              </a:rPr>
              <a:t>	</a:t>
            </a:r>
            <a:r>
              <a:rPr lang="en-US" altLang="zh-CN" sz="1600" dirty="0" err="1">
                <a:solidFill>
                  <a:schemeClr val="bg1">
                    <a:lumMod val="50000"/>
                  </a:schemeClr>
                </a:solidFill>
                <a:latin typeface="造字工房朗宋（非商用）常规体" pitchFamily="2" charset="-122"/>
                <a:ea typeface="造字工房朗宋（非商用）常规体" pitchFamily="2" charset="-122"/>
              </a:rPr>
              <a:t>cout</a:t>
            </a:r>
            <a:r>
              <a:rPr lang="en-US" altLang="zh-CN" sz="1600" dirty="0">
                <a:solidFill>
                  <a:schemeClr val="bg1">
                    <a:lumMod val="50000"/>
                  </a:schemeClr>
                </a:solidFill>
                <a:latin typeface="造字工房朗宋（非商用）常规体" pitchFamily="2" charset="-122"/>
                <a:ea typeface="造字工房朗宋（非商用）常规体" pitchFamily="2" charset="-122"/>
              </a:rPr>
              <a:t> &lt;&lt; f &lt;&lt; </a:t>
            </a:r>
            <a:r>
              <a:rPr lang="en-US" altLang="zh-CN" sz="1600" dirty="0" err="1">
                <a:solidFill>
                  <a:schemeClr val="bg1">
                    <a:lumMod val="50000"/>
                  </a:schemeClr>
                </a:solidFill>
                <a:latin typeface="造字工房朗宋（非商用）常规体" pitchFamily="2" charset="-122"/>
                <a:ea typeface="造字工房朗宋（非商用）常规体" pitchFamily="2" charset="-122"/>
              </a:rPr>
              <a:t>endl</a:t>
            </a:r>
            <a:r>
              <a:rPr lang="en-US" altLang="zh-CN" sz="1600" dirty="0">
                <a:solidFill>
                  <a:schemeClr val="bg1">
                    <a:lumMod val="50000"/>
                  </a:schemeClr>
                </a:solidFill>
                <a:latin typeface="造字工房朗宋（非商用）常规体" pitchFamily="2" charset="-122"/>
                <a:ea typeface="造字工房朗宋（非商用）常规体" pitchFamily="2" charset="-122"/>
              </a:rPr>
              <a:t>;</a:t>
            </a:r>
          </a:p>
          <a:p>
            <a:pPr>
              <a:lnSpc>
                <a:spcPct val="125000"/>
              </a:lnSpc>
            </a:pPr>
            <a:r>
              <a:rPr lang="en-US" altLang="zh-CN" sz="1600" dirty="0">
                <a:solidFill>
                  <a:schemeClr val="bg1">
                    <a:lumMod val="50000"/>
                  </a:schemeClr>
                </a:solidFill>
                <a:latin typeface="造字工房朗宋（非商用）常规体" pitchFamily="2" charset="-122"/>
                <a:ea typeface="造字工房朗宋（非商用）常规体" pitchFamily="2" charset="-122"/>
              </a:rPr>
              <a:t>}</a:t>
            </a:r>
          </a:p>
        </p:txBody>
      </p:sp>
    </p:spTree>
    <p:custDataLst>
      <p:tags r:id="rId1"/>
    </p:custDataLst>
    <p:extLst>
      <p:ext uri="{BB962C8B-B14F-4D97-AF65-F5344CB8AC3E}">
        <p14:creationId xmlns:p14="http://schemas.microsoft.com/office/powerpoint/2010/main" val="284864224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31" presetClass="entr" presetSubtype="0" fill="hold" nodeType="withEffect">
                                  <p:stCondLst>
                                    <p:cond delay="0"/>
                                  </p:stCondLst>
                                  <p:childTnLst>
                                    <p:set>
                                      <p:cBhvr>
                                        <p:cTn id="678" dur="1" fill="hold">
                                          <p:stCondLst>
                                            <p:cond delay="0"/>
                                          </p:stCondLst>
                                        </p:cTn>
                                        <p:tgtEl>
                                          <p:spTgt spid="126"/>
                                        </p:tgtEl>
                                        <p:attrNameLst>
                                          <p:attrName>style.visibility</p:attrName>
                                        </p:attrNameLst>
                                      </p:cBhvr>
                                      <p:to>
                                        <p:strVal val="visible"/>
                                      </p:to>
                                    </p:set>
                                    <p:anim calcmode="lin" valueType="num">
                                      <p:cBhvr>
                                        <p:cTn id="679" dur="1000" fill="hold"/>
                                        <p:tgtEl>
                                          <p:spTgt spid="126"/>
                                        </p:tgtEl>
                                        <p:attrNameLst>
                                          <p:attrName>ppt_w</p:attrName>
                                        </p:attrNameLst>
                                      </p:cBhvr>
                                      <p:tavLst>
                                        <p:tav tm="0">
                                          <p:val>
                                            <p:fltVal val="0"/>
                                          </p:val>
                                        </p:tav>
                                        <p:tav tm="100000">
                                          <p:val>
                                            <p:strVal val="#ppt_w"/>
                                          </p:val>
                                        </p:tav>
                                      </p:tavLst>
                                    </p:anim>
                                    <p:anim calcmode="lin" valueType="num">
                                      <p:cBhvr>
                                        <p:cTn id="680" dur="1000" fill="hold"/>
                                        <p:tgtEl>
                                          <p:spTgt spid="126"/>
                                        </p:tgtEl>
                                        <p:attrNameLst>
                                          <p:attrName>ppt_h</p:attrName>
                                        </p:attrNameLst>
                                      </p:cBhvr>
                                      <p:tavLst>
                                        <p:tav tm="0">
                                          <p:val>
                                            <p:fltVal val="0"/>
                                          </p:val>
                                        </p:tav>
                                        <p:tav tm="100000">
                                          <p:val>
                                            <p:strVal val="#ppt_h"/>
                                          </p:val>
                                        </p:tav>
                                      </p:tavLst>
                                    </p:anim>
                                    <p:anim calcmode="lin" valueType="num">
                                      <p:cBhvr>
                                        <p:cTn id="681" dur="1000" fill="hold"/>
                                        <p:tgtEl>
                                          <p:spTgt spid="126"/>
                                        </p:tgtEl>
                                        <p:attrNameLst>
                                          <p:attrName>style.rotation</p:attrName>
                                        </p:attrNameLst>
                                      </p:cBhvr>
                                      <p:tavLst>
                                        <p:tav tm="0">
                                          <p:val>
                                            <p:fltVal val="90"/>
                                          </p:val>
                                        </p:tav>
                                        <p:tav tm="100000">
                                          <p:val>
                                            <p:fltVal val="0"/>
                                          </p:val>
                                        </p:tav>
                                      </p:tavLst>
                                    </p:anim>
                                    <p:animEffect transition="in" filter="fade">
                                      <p:cBhvr>
                                        <p:cTn id="682" dur="1000"/>
                                        <p:tgtEl>
                                          <p:spTgt spid="126"/>
                                        </p:tgtEl>
                                      </p:cBhvr>
                                    </p:animEffect>
                                  </p:childTnLst>
                                </p:cTn>
                              </p:par>
                              <p:par>
                                <p:cTn id="683" presetID="10" presetClass="entr" presetSubtype="0" fill="hold" grpId="0" nodeType="withEffect">
                                  <p:stCondLst>
                                    <p:cond delay="250"/>
                                  </p:stCondLst>
                                  <p:childTnLst>
                                    <p:set>
                                      <p:cBhvr>
                                        <p:cTn id="684" dur="1" fill="hold">
                                          <p:stCondLst>
                                            <p:cond delay="0"/>
                                          </p:stCondLst>
                                        </p:cTn>
                                        <p:tgtEl>
                                          <p:spTgt spid="125"/>
                                        </p:tgtEl>
                                        <p:attrNameLst>
                                          <p:attrName>style.visibility</p:attrName>
                                        </p:attrNameLst>
                                      </p:cBhvr>
                                      <p:to>
                                        <p:strVal val="visible"/>
                                      </p:to>
                                    </p:set>
                                    <p:animEffect transition="in" filter="fade">
                                      <p:cBhvr>
                                        <p:cTn id="685" dur="500"/>
                                        <p:tgtEl>
                                          <p:spTgt spid="125"/>
                                        </p:tgtEl>
                                      </p:cBhvr>
                                    </p:animEffect>
                                  </p:childTnLst>
                                </p:cTn>
                              </p:par>
                              <p:par>
                                <p:cTn id="686" presetID="42" presetClass="path" presetSubtype="0" decel="30000" fill="hold" grpId="1" nodeType="withEffect">
                                  <p:stCondLst>
                                    <p:cond delay="250"/>
                                  </p:stCondLst>
                                  <p:childTnLst>
                                    <p:animMotion origin="layout" path="M -4.375E-6 4.81481E-6 L 0.03373 0.04398 " pathEditMode="relative" rAng="0" ptsTypes="AA">
                                      <p:cBhvr>
                                        <p:cTn id="687" dur="750" spd="-100000" fill="hold"/>
                                        <p:tgtEl>
                                          <p:spTgt spid="125"/>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25" grpId="0"/>
      <p:bldP spid="12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rot="16741234" flipH="1">
            <a:off x="-427760" y="532144"/>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807971" y="343081"/>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974032" y="-3102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473455" y="1533484"/>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779240" y="3023297"/>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709567" y="3759485"/>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369298" y="2230762"/>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202758" y="1752685"/>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703697" y="1152432"/>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31625" y="1006295"/>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49827" y="-302839"/>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270294" y="70328"/>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38597" y="406000"/>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1492401" y="2075316"/>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1328075" y="2392024"/>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190504" y="1561776"/>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77571" y="-557765"/>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p:cNvSpPr/>
          <p:nvPr/>
        </p:nvSpPr>
        <p:spPr>
          <a:xfrm rot="16741234" flipH="1">
            <a:off x="-630900" y="7304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6741234" flipH="1">
            <a:off x="207646" y="-7674"/>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638639" y="519120"/>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p:cNvSpPr/>
          <p:nvPr/>
        </p:nvSpPr>
        <p:spPr>
          <a:xfrm rot="16741234" flipH="1">
            <a:off x="369962" y="-62769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6741234" flipH="1">
            <a:off x="-957173" y="137954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16741234" flipH="1">
            <a:off x="607514" y="49165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154370" y="883701"/>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854216" y="4373466"/>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a:off x="-1124365" y="318143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a:off x="-361546" y="35777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1367918" y="37513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1765537" y="300062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rot="16741234">
            <a:off x="-999833" y="2794323"/>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660370" y="4091038"/>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205197" y="1775916"/>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1346895" y="224156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6741234">
            <a:off x="127001" y="21531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578332" y="2128165"/>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420204" y="255821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flipH="1">
            <a:off x="-388171" y="170466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flipH="1">
            <a:off x="-444986" y="1280839"/>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855359" y="4305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椭圆 42"/>
          <p:cNvSpPr/>
          <p:nvPr/>
        </p:nvSpPr>
        <p:spPr>
          <a:xfrm rot="16741234" flipH="1">
            <a:off x="688686" y="1154145"/>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椭圆 43"/>
          <p:cNvSpPr/>
          <p:nvPr/>
        </p:nvSpPr>
        <p:spPr>
          <a:xfrm rot="16741234" flipH="1">
            <a:off x="230973" y="1498197"/>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p:cNvSpPr/>
          <p:nvPr/>
        </p:nvSpPr>
        <p:spPr>
          <a:xfrm rot="16741234" flipH="1">
            <a:off x="884704" y="733988"/>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16741234">
            <a:off x="456716" y="2615353"/>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16741234">
            <a:off x="176114" y="3209099"/>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98522" y="3918585"/>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153704" y="309224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flipH="1">
            <a:off x="700402" y="1700624"/>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flipH="1">
            <a:off x="-1046738" y="343070"/>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142012" y="95097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rot="16741234">
            <a:off x="-2890843" y="1186792"/>
            <a:ext cx="2720838" cy="505942"/>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连接符 58"/>
          <p:cNvCxnSpPr>
            <a:endCxn id="32" idx="3"/>
          </p:cNvCxnSpPr>
          <p:nvPr/>
        </p:nvCxnSpPr>
        <p:spPr>
          <a:xfrm rot="16741234" flipV="1">
            <a:off x="-1822775" y="3203176"/>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1477937" y="2611821"/>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136291" y="-1211906"/>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16741234" flipH="1">
            <a:off x="-197862" y="-571751"/>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6741234">
            <a:off x="-484699" y="-1728560"/>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64" name="直接连接符 63"/>
          <p:cNvCxnSpPr/>
          <p:nvPr/>
        </p:nvCxnSpPr>
        <p:spPr>
          <a:xfrm rot="16741234" flipH="1">
            <a:off x="11830204" y="503043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16741234" flipH="1">
            <a:off x="11449993" y="484136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741234" flipV="1">
            <a:off x="11283932" y="418805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16741234" flipH="1">
            <a:off x="11784509" y="603177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1" idx="6"/>
          </p:cNvCxnSpPr>
          <p:nvPr/>
        </p:nvCxnSpPr>
        <p:spPr>
          <a:xfrm rot="16741234" flipV="1">
            <a:off x="11478724" y="752158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6"/>
          </p:cNvCxnSpPr>
          <p:nvPr/>
        </p:nvCxnSpPr>
        <p:spPr>
          <a:xfrm rot="16741234">
            <a:off x="11548397" y="825777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741234" flipH="1" flipV="1">
            <a:off x="11888666" y="672904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16741234" flipV="1">
            <a:off x="12055206" y="625097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6741234">
            <a:off x="11554267" y="565071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16741234">
            <a:off x="11826339" y="550458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3" idx="2"/>
          </p:cNvCxnSpPr>
          <p:nvPr/>
        </p:nvCxnSpPr>
        <p:spPr>
          <a:xfrm rot="16741234">
            <a:off x="12307791" y="419544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3" idx="6"/>
          </p:cNvCxnSpPr>
          <p:nvPr/>
        </p:nvCxnSpPr>
        <p:spPr>
          <a:xfrm rot="16741234" flipV="1">
            <a:off x="12528258" y="456861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16741234" flipH="1" flipV="1">
            <a:off x="12296561" y="490428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741234">
            <a:off x="10765563" y="657360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16741234" flipH="1">
            <a:off x="10929889" y="689031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741234">
            <a:off x="11067460" y="606006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rot="16741234" flipH="1">
            <a:off x="11380393" y="394052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2" name="椭圆 81"/>
          <p:cNvSpPr/>
          <p:nvPr/>
        </p:nvSpPr>
        <p:spPr>
          <a:xfrm rot="16741234" flipH="1">
            <a:off x="11627064" y="457133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rot="16741234" flipH="1">
            <a:off x="12465610" y="449061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4" name="椭圆 83"/>
          <p:cNvSpPr/>
          <p:nvPr/>
        </p:nvSpPr>
        <p:spPr>
          <a:xfrm rot="16741234" flipH="1">
            <a:off x="11619325" y="501740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5" name="椭圆 84"/>
          <p:cNvSpPr/>
          <p:nvPr/>
        </p:nvSpPr>
        <p:spPr>
          <a:xfrm rot="16741234" flipH="1">
            <a:off x="12627926" y="387058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16741234" flipH="1">
            <a:off x="11300791" y="587783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rot="16741234" flipH="1">
            <a:off x="12865478" y="498994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rot="16741234" flipH="1">
            <a:off x="12103594" y="538198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rot="16741234" flipH="1">
            <a:off x="11403748" y="887175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rot="16741234">
            <a:off x="11133599" y="767972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rot="16741234">
            <a:off x="11896418" y="807601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rot="16741234">
            <a:off x="10890046" y="824961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rot="16741234">
            <a:off x="10492427" y="749890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4" name="椭圆 93"/>
          <p:cNvSpPr/>
          <p:nvPr/>
        </p:nvSpPr>
        <p:spPr>
          <a:xfrm rot="16741234">
            <a:off x="11258131" y="729260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6741234">
            <a:off x="11597594" y="858932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6" name="椭圆 95"/>
          <p:cNvSpPr/>
          <p:nvPr/>
        </p:nvSpPr>
        <p:spPr>
          <a:xfrm rot="16741234">
            <a:off x="11052767" y="62742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rot="16741234">
            <a:off x="10911069" y="673984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rot="16741234">
            <a:off x="12384965" y="665140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rot="16741234">
            <a:off x="11679632" y="662645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rot="16741234">
            <a:off x="11837760" y="705650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rot="16741234" flipH="1">
            <a:off x="11869793" y="620294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rot="16741234" flipH="1">
            <a:off x="11812978" y="577912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rot="16741234" flipH="1">
            <a:off x="13113323" y="454133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4" name="椭圆 103"/>
          <p:cNvSpPr/>
          <p:nvPr/>
        </p:nvSpPr>
        <p:spPr>
          <a:xfrm rot="16741234" flipH="1">
            <a:off x="12946650" y="565243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5" name="椭圆 104"/>
          <p:cNvSpPr/>
          <p:nvPr/>
        </p:nvSpPr>
        <p:spPr>
          <a:xfrm rot="16741234" flipH="1">
            <a:off x="12488937" y="599648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6" name="椭圆 105"/>
          <p:cNvSpPr/>
          <p:nvPr/>
        </p:nvSpPr>
        <p:spPr>
          <a:xfrm rot="16741234" flipH="1">
            <a:off x="13142668" y="5232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rot="16741234">
            <a:off x="12714680" y="711363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rot="16741234">
            <a:off x="12434078" y="770738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rot="16741234">
            <a:off x="12159442" y="841687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rot="16741234">
            <a:off x="12104260" y="759052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rot="16741234" flipH="1">
            <a:off x="12958366" y="619891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rot="16741234" flipH="1">
            <a:off x="11211226" y="484135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rot="16741234" flipH="1">
            <a:off x="11115952" y="544926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4" name="组合 113"/>
          <p:cNvGrpSpPr/>
          <p:nvPr/>
        </p:nvGrpSpPr>
        <p:grpSpPr>
          <a:xfrm rot="16741234">
            <a:off x="9367121" y="5685078"/>
            <a:ext cx="2720838" cy="505942"/>
            <a:chOff x="5233265" y="2334818"/>
            <a:chExt cx="2720838" cy="505942"/>
          </a:xfrm>
        </p:grpSpPr>
        <p:sp>
          <p:nvSpPr>
            <p:cNvPr id="115" name="椭圆 114"/>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0" name="直接连接符 119"/>
          <p:cNvCxnSpPr>
            <a:endCxn id="93" idx="3"/>
          </p:cNvCxnSpPr>
          <p:nvPr/>
        </p:nvCxnSpPr>
        <p:spPr>
          <a:xfrm rot="16741234" flipV="1">
            <a:off x="10435189" y="770146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94" idx="0"/>
            <a:endCxn id="93" idx="5"/>
          </p:cNvCxnSpPr>
          <p:nvPr/>
        </p:nvCxnSpPr>
        <p:spPr>
          <a:xfrm rot="16741234" flipH="1" flipV="1">
            <a:off x="10780027" y="711010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rot="16741234" flipH="1">
            <a:off x="12121673" y="328638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rot="16741234" flipH="1">
            <a:off x="12060102" y="392653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rot="16741234">
            <a:off x="11773265" y="276972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26" name="直接连接符 125"/>
          <p:cNvCxnSpPr/>
          <p:nvPr/>
        </p:nvCxnSpPr>
        <p:spPr>
          <a:xfrm flipH="1">
            <a:off x="11439281" y="578463"/>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1" name="文本框 140"/>
          <p:cNvSpPr txBox="1"/>
          <p:nvPr/>
        </p:nvSpPr>
        <p:spPr>
          <a:xfrm>
            <a:off x="1664102" y="133945"/>
            <a:ext cx="3222322" cy="6566028"/>
          </a:xfrm>
          <a:prstGeom prst="rect">
            <a:avLst/>
          </a:prstGeom>
          <a:noFill/>
        </p:spPr>
        <p:txBody>
          <a:bodyPr wrap="square" rtlCol="0">
            <a:spAutoFit/>
            <a:scene3d>
              <a:camera prst="orthographicFront"/>
              <a:lightRig rig="threePt" dir="t"/>
            </a:scene3d>
            <a:sp3d contourW="12700"/>
          </a:bodyPr>
          <a:lstStyle/>
          <a:p>
            <a:pPr>
              <a:lnSpc>
                <a:spcPct val="125000"/>
              </a:lnSpc>
            </a:pPr>
            <a:r>
              <a:rPr lang="zh-CN" altLang="en-US" sz="1400" dirty="0">
                <a:solidFill>
                  <a:schemeClr val="bg1">
                    <a:lumMod val="50000"/>
                  </a:schemeClr>
                </a:solidFill>
                <a:latin typeface="造字工房朗宋（非商用）常规体" pitchFamily="2" charset="-122"/>
                <a:ea typeface="造字工房朗宋（非商用）常规体" pitchFamily="2" charset="-122"/>
              </a:rPr>
              <a:t>然后对程序里的乘法与加法进行定义，</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#include&lt;iostream&gt;</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using namespace std;</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#define add(</a:t>
            </a:r>
            <a:r>
              <a:rPr lang="en-US" altLang="zh-CN" sz="1400" dirty="0" err="1">
                <a:solidFill>
                  <a:schemeClr val="bg1">
                    <a:lumMod val="50000"/>
                  </a:schemeClr>
                </a:solidFill>
                <a:latin typeface="造字工房朗宋（非商用）常规体" pitchFamily="2" charset="-122"/>
                <a:ea typeface="造字工房朗宋（非商用）常规体" pitchFamily="2" charset="-122"/>
              </a:rPr>
              <a:t>a,b</a:t>
            </a:r>
            <a:r>
              <a:rPr lang="en-US" altLang="zh-CN" sz="1400" dirty="0">
                <a:solidFill>
                  <a:schemeClr val="bg1">
                    <a:lumMod val="50000"/>
                  </a:schemeClr>
                </a:solidFill>
                <a:latin typeface="造字工房朗宋（非商用）常规体" pitchFamily="2" charset="-122"/>
                <a:ea typeface="造字工房朗宋（非商用）常规体" pitchFamily="2" charset="-122"/>
              </a:rPr>
              <a:t>) </a:t>
            </a:r>
            <a:r>
              <a:rPr lang="en-US" altLang="zh-CN" sz="1400" dirty="0" err="1">
                <a:solidFill>
                  <a:schemeClr val="bg1">
                    <a:lumMod val="50000"/>
                  </a:schemeClr>
                </a:solidFill>
                <a:latin typeface="造字工房朗宋（非商用）常规体" pitchFamily="2" charset="-122"/>
                <a:ea typeface="造字工房朗宋（非商用）常规体" pitchFamily="2" charset="-122"/>
              </a:rPr>
              <a:t>a+b</a:t>
            </a:r>
            <a:endParaRPr lang="en-US" altLang="zh-CN" sz="1400" dirty="0">
              <a:solidFill>
                <a:schemeClr val="bg1">
                  <a:lumMod val="50000"/>
                </a:schemeClr>
              </a:solidFill>
              <a:latin typeface="造字工房朗宋（非商用）常规体" pitchFamily="2" charset="-122"/>
              <a:ea typeface="造字工房朗宋（非商用）常规体" pitchFamily="2" charset="-122"/>
            </a:endParaRP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#define </a:t>
            </a:r>
            <a:r>
              <a:rPr lang="en-US" altLang="zh-CN" sz="1400" dirty="0" err="1">
                <a:solidFill>
                  <a:schemeClr val="bg1">
                    <a:lumMod val="50000"/>
                  </a:schemeClr>
                </a:solidFill>
                <a:latin typeface="造字工房朗宋（非商用）常规体" pitchFamily="2" charset="-122"/>
                <a:ea typeface="造字工房朗宋（非商用）常规体" pitchFamily="2" charset="-122"/>
              </a:rPr>
              <a:t>mul</a:t>
            </a:r>
            <a:r>
              <a:rPr lang="en-US" altLang="zh-CN" sz="1400" dirty="0">
                <a:solidFill>
                  <a:schemeClr val="bg1">
                    <a:lumMod val="50000"/>
                  </a:schemeClr>
                </a:solidFill>
                <a:latin typeface="造字工房朗宋（非商用）常规体" pitchFamily="2" charset="-122"/>
                <a:ea typeface="造字工房朗宋（非商用）常规体" pitchFamily="2" charset="-122"/>
              </a:rPr>
              <a:t>(</a:t>
            </a:r>
            <a:r>
              <a:rPr lang="en-US" altLang="zh-CN" sz="1400" dirty="0" err="1">
                <a:solidFill>
                  <a:schemeClr val="bg1">
                    <a:lumMod val="50000"/>
                  </a:schemeClr>
                </a:solidFill>
                <a:latin typeface="造字工房朗宋（非商用）常规体" pitchFamily="2" charset="-122"/>
                <a:ea typeface="造字工房朗宋（非商用）常规体" pitchFamily="2" charset="-122"/>
              </a:rPr>
              <a:t>a,b</a:t>
            </a:r>
            <a:r>
              <a:rPr lang="en-US" altLang="zh-CN" sz="1400" dirty="0">
                <a:solidFill>
                  <a:schemeClr val="bg1">
                    <a:lumMod val="50000"/>
                  </a:schemeClr>
                </a:solidFill>
                <a:latin typeface="造字工房朗宋（非商用）常规体" pitchFamily="2" charset="-122"/>
                <a:ea typeface="造字工房朗宋（非商用）常规体" pitchFamily="2" charset="-122"/>
              </a:rPr>
              <a:t>) a*b</a:t>
            </a:r>
          </a:p>
          <a:p>
            <a:pPr>
              <a:lnSpc>
                <a:spcPct val="125000"/>
              </a:lnSpc>
            </a:pPr>
            <a:endParaRPr lang="en-US" altLang="zh-CN" sz="1400" dirty="0">
              <a:solidFill>
                <a:schemeClr val="bg1">
                  <a:lumMod val="50000"/>
                </a:schemeClr>
              </a:solidFill>
              <a:latin typeface="造字工房朗宋（非商用）常规体" pitchFamily="2" charset="-122"/>
              <a:ea typeface="造字工房朗宋（非商用）常规体" pitchFamily="2" charset="-122"/>
            </a:endParaRP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void main()</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a:t>
            </a:r>
            <a:r>
              <a:rPr lang="zh-CN" altLang="en-US" sz="1400" dirty="0">
                <a:solidFill>
                  <a:schemeClr val="bg1">
                    <a:lumMod val="50000"/>
                  </a:schemeClr>
                </a:solidFill>
                <a:latin typeface="造字工房朗宋（非商用）常规体" pitchFamily="2" charset="-122"/>
                <a:ea typeface="造字工房朗宋（非商用）常规体" pitchFamily="2" charset="-122"/>
              </a:rPr>
              <a:t>我是注释</a:t>
            </a:r>
          </a:p>
          <a:p>
            <a:pPr>
              <a:lnSpc>
                <a:spcPct val="125000"/>
              </a:lnSpc>
            </a:pPr>
            <a:r>
              <a:rPr lang="zh-CN" altLang="en-US" sz="1400" dirty="0">
                <a:solidFill>
                  <a:schemeClr val="bg1">
                    <a:lumMod val="50000"/>
                  </a:schemeClr>
                </a:solidFill>
                <a:latin typeface="造字工房朗宋（非商用）常规体" pitchFamily="2" charset="-122"/>
                <a:ea typeface="造字工房朗宋（非商用）常规体" pitchFamily="2" charset="-122"/>
              </a:rPr>
              <a:t>	</a:t>
            </a:r>
            <a:r>
              <a:rPr lang="en-US" altLang="zh-CN" sz="1400" dirty="0">
                <a:solidFill>
                  <a:schemeClr val="bg1">
                    <a:lumMod val="50000"/>
                  </a:schemeClr>
                </a:solidFill>
                <a:latin typeface="造字工房朗宋（非商用）常规体" pitchFamily="2" charset="-122"/>
                <a:ea typeface="造字工房朗宋（非商用）常规体" pitchFamily="2" charset="-122"/>
              </a:rPr>
              <a:t>int </a:t>
            </a:r>
            <a:r>
              <a:rPr lang="en-US" altLang="zh-CN" sz="1400" dirty="0" err="1">
                <a:solidFill>
                  <a:schemeClr val="bg1">
                    <a:lumMod val="50000"/>
                  </a:schemeClr>
                </a:solidFill>
                <a:latin typeface="造字工房朗宋（非商用）常规体" pitchFamily="2" charset="-122"/>
                <a:ea typeface="造字工房朗宋（非商用）常规体" pitchFamily="2" charset="-122"/>
              </a:rPr>
              <a:t>i</a:t>
            </a:r>
            <a:r>
              <a:rPr lang="en-US" altLang="zh-CN" sz="1400" dirty="0">
                <a:solidFill>
                  <a:schemeClr val="bg1">
                    <a:lumMod val="50000"/>
                  </a:schemeClr>
                </a:solidFill>
                <a:latin typeface="造字工房朗宋（非商用）常规体" pitchFamily="2" charset="-122"/>
                <a:ea typeface="造字工房朗宋（非商用）常规体" pitchFamily="2" charset="-122"/>
              </a:rPr>
              <a:t>, n, f;</a:t>
            </a:r>
          </a:p>
          <a:p>
            <a:pPr>
              <a:lnSpc>
                <a:spcPct val="125000"/>
              </a:lnSpc>
            </a:pPr>
            <a:endParaRPr lang="en-US" altLang="zh-CN" sz="1400" dirty="0">
              <a:solidFill>
                <a:schemeClr val="bg1">
                  <a:lumMod val="50000"/>
                </a:schemeClr>
              </a:solidFill>
              <a:latin typeface="造字工房朗宋（非商用）常规体" pitchFamily="2" charset="-122"/>
              <a:ea typeface="造字工房朗宋（非商用）常规体" pitchFamily="2" charset="-122"/>
            </a:endParaRP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a:t>
            </a:r>
            <a:r>
              <a:rPr lang="en-US" altLang="zh-CN" sz="1400" dirty="0" err="1">
                <a:solidFill>
                  <a:schemeClr val="bg1">
                    <a:lumMod val="50000"/>
                  </a:schemeClr>
                </a:solidFill>
                <a:latin typeface="造字工房朗宋（非商用）常规体" pitchFamily="2" charset="-122"/>
                <a:ea typeface="造字工房朗宋（非商用）常规体" pitchFamily="2" charset="-122"/>
              </a:rPr>
              <a:t>cin</a:t>
            </a:r>
            <a:r>
              <a:rPr lang="en-US" altLang="zh-CN" sz="1400" dirty="0">
                <a:solidFill>
                  <a:schemeClr val="bg1">
                    <a:lumMod val="50000"/>
                  </a:schemeClr>
                </a:solidFill>
                <a:latin typeface="造字工房朗宋（非商用）常规体" pitchFamily="2" charset="-122"/>
                <a:ea typeface="造字工房朗宋（非商用）常规体" pitchFamily="2" charset="-122"/>
              </a:rPr>
              <a:t> &gt;&gt; n;</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a:t>
            </a:r>
            <a:r>
              <a:rPr lang="en-US" altLang="zh-CN" sz="1400" dirty="0" err="1">
                <a:solidFill>
                  <a:schemeClr val="bg1">
                    <a:lumMod val="50000"/>
                  </a:schemeClr>
                </a:solidFill>
                <a:latin typeface="造字工房朗宋（非商用）常规体" pitchFamily="2" charset="-122"/>
                <a:ea typeface="造字工房朗宋（非商用）常规体" pitchFamily="2" charset="-122"/>
              </a:rPr>
              <a:t>i</a:t>
            </a:r>
            <a:r>
              <a:rPr lang="en-US" altLang="zh-CN" sz="1400" dirty="0">
                <a:solidFill>
                  <a:schemeClr val="bg1">
                    <a:lumMod val="50000"/>
                  </a:schemeClr>
                </a:solidFill>
                <a:latin typeface="造字工房朗宋（非商用）常规体" pitchFamily="2" charset="-122"/>
                <a:ea typeface="造字工房朗宋（非商用）常规体" pitchFamily="2" charset="-122"/>
              </a:rPr>
              <a:t> = 2;</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f = 1;</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while (</a:t>
            </a:r>
            <a:r>
              <a:rPr lang="en-US" altLang="zh-CN" sz="1400" dirty="0" err="1">
                <a:solidFill>
                  <a:schemeClr val="bg1">
                    <a:lumMod val="50000"/>
                  </a:schemeClr>
                </a:solidFill>
                <a:latin typeface="造字工房朗宋（非商用）常规体" pitchFamily="2" charset="-122"/>
                <a:ea typeface="造字工房朗宋（非商用）常规体" pitchFamily="2" charset="-122"/>
              </a:rPr>
              <a:t>i</a:t>
            </a:r>
            <a:r>
              <a:rPr lang="en-US" altLang="zh-CN" sz="1400" dirty="0">
                <a:solidFill>
                  <a:schemeClr val="bg1">
                    <a:lumMod val="50000"/>
                  </a:schemeClr>
                </a:solidFill>
                <a:latin typeface="造字工房朗宋（非商用）常规体" pitchFamily="2" charset="-122"/>
                <a:ea typeface="造字工房朗宋（非商用）常规体" pitchFamily="2" charset="-122"/>
              </a:rPr>
              <a:t> &lt;= n)</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f = </a:t>
            </a:r>
            <a:r>
              <a:rPr lang="en-US" altLang="zh-CN" sz="1400" dirty="0" err="1">
                <a:solidFill>
                  <a:schemeClr val="bg1">
                    <a:lumMod val="50000"/>
                  </a:schemeClr>
                </a:solidFill>
                <a:latin typeface="造字工房朗宋（非商用）常规体" pitchFamily="2" charset="-122"/>
                <a:ea typeface="造字工房朗宋（非商用）常规体" pitchFamily="2" charset="-122"/>
              </a:rPr>
              <a:t>mul</a:t>
            </a:r>
            <a:r>
              <a:rPr lang="en-US" altLang="zh-CN" sz="1400" dirty="0">
                <a:solidFill>
                  <a:schemeClr val="bg1">
                    <a:lumMod val="50000"/>
                  </a:schemeClr>
                </a:solidFill>
                <a:latin typeface="造字工房朗宋（非商用）常规体" pitchFamily="2" charset="-122"/>
                <a:ea typeface="造字工房朗宋（非商用）常规体" pitchFamily="2" charset="-122"/>
              </a:rPr>
              <a:t>(</a:t>
            </a:r>
            <a:r>
              <a:rPr lang="en-US" altLang="zh-CN" sz="1400" dirty="0" err="1">
                <a:solidFill>
                  <a:schemeClr val="bg1">
                    <a:lumMod val="50000"/>
                  </a:schemeClr>
                </a:solidFill>
                <a:latin typeface="造字工房朗宋（非商用）常规体" pitchFamily="2" charset="-122"/>
                <a:ea typeface="造字工房朗宋（非商用）常规体" pitchFamily="2" charset="-122"/>
              </a:rPr>
              <a:t>f,i</a:t>
            </a:r>
            <a:r>
              <a:rPr lang="en-US" altLang="zh-CN" sz="1400" dirty="0">
                <a:solidFill>
                  <a:schemeClr val="bg1">
                    <a:lumMod val="50000"/>
                  </a:schemeClr>
                </a:solidFill>
                <a:latin typeface="造字工房朗宋（非商用）常规体" pitchFamily="2" charset="-122"/>
                <a:ea typeface="造字工房朗宋（非商用）常规体" pitchFamily="2" charset="-122"/>
              </a:rPr>
              <a:t>);</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a:t>
            </a:r>
            <a:r>
              <a:rPr lang="en-US" altLang="zh-CN" sz="1400" dirty="0" err="1">
                <a:solidFill>
                  <a:schemeClr val="bg1">
                    <a:lumMod val="50000"/>
                  </a:schemeClr>
                </a:solidFill>
                <a:latin typeface="造字工房朗宋（非商用）常规体" pitchFamily="2" charset="-122"/>
                <a:ea typeface="造字工房朗宋（非商用）常规体" pitchFamily="2" charset="-122"/>
              </a:rPr>
              <a:t>i</a:t>
            </a:r>
            <a:r>
              <a:rPr lang="en-US" altLang="zh-CN" sz="1400" dirty="0">
                <a:solidFill>
                  <a:schemeClr val="bg1">
                    <a:lumMod val="50000"/>
                  </a:schemeClr>
                </a:solidFill>
                <a:latin typeface="造字工房朗宋（非商用）常规体" pitchFamily="2" charset="-122"/>
                <a:ea typeface="造字工房朗宋（非商用）常规体" pitchFamily="2" charset="-122"/>
              </a:rPr>
              <a:t> = add(i,1);</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a:t>
            </a:r>
            <a:r>
              <a:rPr lang="en-US" altLang="zh-CN" sz="1400" dirty="0" err="1">
                <a:solidFill>
                  <a:schemeClr val="bg1">
                    <a:lumMod val="50000"/>
                  </a:schemeClr>
                </a:solidFill>
                <a:latin typeface="造字工房朗宋（非商用）常规体" pitchFamily="2" charset="-122"/>
                <a:ea typeface="造字工房朗宋（非商用）常规体" pitchFamily="2" charset="-122"/>
              </a:rPr>
              <a:t>cout</a:t>
            </a:r>
            <a:r>
              <a:rPr lang="en-US" altLang="zh-CN" sz="1400" dirty="0">
                <a:solidFill>
                  <a:schemeClr val="bg1">
                    <a:lumMod val="50000"/>
                  </a:schemeClr>
                </a:solidFill>
                <a:latin typeface="造字工房朗宋（非商用）常规体" pitchFamily="2" charset="-122"/>
                <a:ea typeface="造字工房朗宋（非商用）常规体" pitchFamily="2" charset="-122"/>
              </a:rPr>
              <a:t> &lt;&lt; f &lt;&lt; </a:t>
            </a:r>
            <a:r>
              <a:rPr lang="en-US" altLang="zh-CN" sz="1400" dirty="0" err="1">
                <a:solidFill>
                  <a:schemeClr val="bg1">
                    <a:lumMod val="50000"/>
                  </a:schemeClr>
                </a:solidFill>
                <a:latin typeface="造字工房朗宋（非商用）常规体" pitchFamily="2" charset="-122"/>
                <a:ea typeface="造字工房朗宋（非商用）常规体" pitchFamily="2" charset="-122"/>
              </a:rPr>
              <a:t>endl</a:t>
            </a:r>
            <a:r>
              <a:rPr lang="en-US" altLang="zh-CN" sz="1400" dirty="0">
                <a:solidFill>
                  <a:schemeClr val="bg1">
                    <a:lumMod val="50000"/>
                  </a:schemeClr>
                </a:solidFill>
                <a:latin typeface="造字工房朗宋（非商用）常规体" pitchFamily="2" charset="-122"/>
                <a:ea typeface="造字工房朗宋（非商用）常规体" pitchFamily="2" charset="-122"/>
              </a:rPr>
              <a:t>;</a:t>
            </a:r>
          </a:p>
          <a:p>
            <a:pPr>
              <a:lnSpc>
                <a:spcPct val="125000"/>
              </a:lnSpc>
            </a:pPr>
            <a:endParaRPr lang="en-US" altLang="zh-CN" sz="1400" dirty="0">
              <a:solidFill>
                <a:schemeClr val="bg1">
                  <a:lumMod val="50000"/>
                </a:schemeClr>
              </a:solidFill>
              <a:latin typeface="造字工房朗宋（非商用）常规体" pitchFamily="2" charset="-122"/>
              <a:ea typeface="造字工房朗宋（非商用）常规体" pitchFamily="2" charset="-122"/>
            </a:endParaRP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a:t>
            </a:r>
          </a:p>
          <a:p>
            <a:pPr>
              <a:lnSpc>
                <a:spcPct val="125000"/>
              </a:lnSpc>
            </a:pPr>
            <a:endParaRPr lang="en-US" altLang="zh-CN" sz="1200" dirty="0">
              <a:solidFill>
                <a:schemeClr val="bg1">
                  <a:lumMod val="50000"/>
                </a:schemeClr>
              </a:solidFill>
              <a:latin typeface="造字工房朗宋（非商用）常规体" pitchFamily="2" charset="-122"/>
              <a:ea typeface="造字工房朗宋（非商用）常规体" pitchFamily="2" charset="-122"/>
            </a:endParaRPr>
          </a:p>
          <a:p>
            <a:pPr>
              <a:lnSpc>
                <a:spcPct val="125000"/>
              </a:lnSpc>
            </a:pPr>
            <a:r>
              <a:rPr lang="zh-CN" altLang="en-US" sz="1400" dirty="0">
                <a:solidFill>
                  <a:schemeClr val="bg1">
                    <a:lumMod val="50000"/>
                  </a:schemeClr>
                </a:solidFill>
                <a:latin typeface="造字工房朗宋（非商用）常规体" pitchFamily="2" charset="-122"/>
                <a:ea typeface="造字工房朗宋（非商用）常规体" pitchFamily="2" charset="-122"/>
              </a:rPr>
              <a:t>生成的</a:t>
            </a:r>
            <a:r>
              <a:rPr lang="en-US" altLang="zh-CN" sz="1400" dirty="0">
                <a:solidFill>
                  <a:schemeClr val="bg1">
                    <a:lumMod val="50000"/>
                  </a:schemeClr>
                </a:solidFill>
                <a:latin typeface="造字工房朗宋（非商用）常规体" pitchFamily="2" charset="-122"/>
                <a:ea typeface="造字工房朗宋（非商用）常规体" pitchFamily="2" charset="-122"/>
              </a:rPr>
              <a:t>.</a:t>
            </a:r>
            <a:r>
              <a:rPr lang="en-US" altLang="zh-CN" sz="1400" dirty="0" err="1">
                <a:solidFill>
                  <a:schemeClr val="bg1">
                    <a:lumMod val="50000"/>
                  </a:schemeClr>
                </a:solidFill>
                <a:latin typeface="造字工房朗宋（非商用）常规体" pitchFamily="2" charset="-122"/>
                <a:ea typeface="造字工房朗宋（非商用）常规体" pitchFamily="2" charset="-122"/>
              </a:rPr>
              <a:t>i</a:t>
            </a:r>
            <a:r>
              <a:rPr lang="zh-CN" altLang="en-US" sz="1400" dirty="0">
                <a:solidFill>
                  <a:schemeClr val="bg1">
                    <a:lumMod val="50000"/>
                  </a:schemeClr>
                </a:solidFill>
                <a:latin typeface="造字工房朗宋（非商用）常规体" pitchFamily="2" charset="-122"/>
                <a:ea typeface="造字工房朗宋（非商用）常规体" pitchFamily="2" charset="-122"/>
              </a:rPr>
              <a:t>文件也和上面一样。</a:t>
            </a:r>
          </a:p>
        </p:txBody>
      </p:sp>
      <p:sp>
        <p:nvSpPr>
          <p:cNvPr id="130" name="文本框 129">
            <a:extLst>
              <a:ext uri="{FF2B5EF4-FFF2-40B4-BE49-F238E27FC236}">
                <a16:creationId xmlns:a16="http://schemas.microsoft.com/office/drawing/2014/main" id="{A5D1B631-A188-46BA-AA19-A8416B930044}"/>
              </a:ext>
            </a:extLst>
          </p:cNvPr>
          <p:cNvSpPr txBox="1"/>
          <p:nvPr/>
        </p:nvSpPr>
        <p:spPr>
          <a:xfrm>
            <a:off x="10724437" y="-3061"/>
            <a:ext cx="410437" cy="5632311"/>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3600" dirty="0">
                <a:solidFill>
                  <a:schemeClr val="tx1"/>
                </a:solidFill>
                <a:latin typeface="+mn-lt"/>
              </a:rPr>
              <a:t>01</a:t>
            </a:r>
            <a:r>
              <a:rPr lang="en-US" altLang="zh-CN" sz="3200" dirty="0">
                <a:solidFill>
                  <a:schemeClr val="tx1"/>
                </a:solidFill>
                <a:latin typeface="+mn-lt"/>
              </a:rPr>
              <a:t>#define</a:t>
            </a:r>
            <a:r>
              <a:rPr lang="zh-CN" altLang="en-US" sz="3200" dirty="0">
                <a:solidFill>
                  <a:schemeClr val="tx1"/>
                </a:solidFill>
                <a:latin typeface="+mn-lt"/>
              </a:rPr>
              <a:t>预处理</a:t>
            </a:r>
            <a:endParaRPr lang="zh-CN" altLang="en-US" sz="3600" dirty="0">
              <a:solidFill>
                <a:schemeClr val="tx1"/>
              </a:solidFill>
              <a:latin typeface="+mn-lt"/>
            </a:endParaRPr>
          </a:p>
        </p:txBody>
      </p:sp>
      <p:sp>
        <p:nvSpPr>
          <p:cNvPr id="129" name="文本框 128">
            <a:extLst>
              <a:ext uri="{FF2B5EF4-FFF2-40B4-BE49-F238E27FC236}">
                <a16:creationId xmlns:a16="http://schemas.microsoft.com/office/drawing/2014/main" id="{62D6F150-1A82-456D-B7B9-6F5CD17EE602}"/>
              </a:ext>
            </a:extLst>
          </p:cNvPr>
          <p:cNvSpPr txBox="1"/>
          <p:nvPr/>
        </p:nvSpPr>
        <p:spPr>
          <a:xfrm>
            <a:off x="6088058" y="189524"/>
            <a:ext cx="3222322" cy="4376583"/>
          </a:xfrm>
          <a:prstGeom prst="rect">
            <a:avLst/>
          </a:prstGeom>
          <a:noFill/>
        </p:spPr>
        <p:txBody>
          <a:bodyPr wrap="square" rtlCol="0">
            <a:spAutoFit/>
            <a:scene3d>
              <a:camera prst="orthographicFront"/>
              <a:lightRig rig="threePt" dir="t"/>
            </a:scene3d>
            <a:sp3d contourW="12700"/>
          </a:bodyPr>
          <a:lstStyle/>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using namespace std;</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void main()</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a:t>
            </a:r>
            <a:r>
              <a:rPr lang="en-US" altLang="zh-CN" sz="1400" dirty="0" err="1">
                <a:solidFill>
                  <a:schemeClr val="bg1">
                    <a:lumMod val="50000"/>
                  </a:schemeClr>
                </a:solidFill>
                <a:latin typeface="造字工房朗宋（非商用）常规体" pitchFamily="2" charset="-122"/>
                <a:ea typeface="造字工房朗宋（非商用）常规体" pitchFamily="2" charset="-122"/>
              </a:rPr>
              <a:t>æˆ‘æ</a:t>
            </a:r>
            <a:r>
              <a:rPr lang="en-US" altLang="zh-CN" sz="1400" dirty="0">
                <a:solidFill>
                  <a:schemeClr val="bg1">
                    <a:lumMod val="50000"/>
                  </a:schemeClr>
                </a:solidFill>
                <a:latin typeface="造字工房朗宋（非商用）常规体" pitchFamily="2" charset="-122"/>
                <a:ea typeface="造字工房朗宋（非商用）常规体" pitchFamily="2" charset="-122"/>
              </a:rPr>
              <a:t>˜¯æ³¨é‡Š</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int </a:t>
            </a:r>
            <a:r>
              <a:rPr lang="en-US" altLang="zh-CN" sz="1400" dirty="0" err="1">
                <a:solidFill>
                  <a:schemeClr val="bg1">
                    <a:lumMod val="50000"/>
                  </a:schemeClr>
                </a:solidFill>
                <a:latin typeface="造字工房朗宋（非商用）常规体" pitchFamily="2" charset="-122"/>
                <a:ea typeface="造字工房朗宋（非商用）常规体" pitchFamily="2" charset="-122"/>
              </a:rPr>
              <a:t>i</a:t>
            </a:r>
            <a:r>
              <a:rPr lang="en-US" altLang="zh-CN" sz="1400" dirty="0">
                <a:solidFill>
                  <a:schemeClr val="bg1">
                    <a:lumMod val="50000"/>
                  </a:schemeClr>
                </a:solidFill>
                <a:latin typeface="造字工房朗宋（非商用）常规体" pitchFamily="2" charset="-122"/>
                <a:ea typeface="造字工房朗宋（非商用）常规体" pitchFamily="2" charset="-122"/>
              </a:rPr>
              <a:t>, n, f;</a:t>
            </a:r>
          </a:p>
          <a:p>
            <a:pPr>
              <a:lnSpc>
                <a:spcPct val="125000"/>
              </a:lnSpc>
            </a:pPr>
            <a:endParaRPr lang="en-US" altLang="zh-CN" sz="1400" dirty="0">
              <a:solidFill>
                <a:schemeClr val="bg1">
                  <a:lumMod val="50000"/>
                </a:schemeClr>
              </a:solidFill>
              <a:latin typeface="造字工房朗宋（非商用）常规体" pitchFamily="2" charset="-122"/>
              <a:ea typeface="造字工房朗宋（非商用）常规体" pitchFamily="2" charset="-122"/>
            </a:endParaRP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a:t>
            </a:r>
            <a:r>
              <a:rPr lang="en-US" altLang="zh-CN" sz="1400" dirty="0" err="1">
                <a:solidFill>
                  <a:schemeClr val="bg1">
                    <a:lumMod val="50000"/>
                  </a:schemeClr>
                </a:solidFill>
                <a:latin typeface="造字工房朗宋（非商用）常规体" pitchFamily="2" charset="-122"/>
                <a:ea typeface="造字工房朗宋（非商用）常规体" pitchFamily="2" charset="-122"/>
              </a:rPr>
              <a:t>cin</a:t>
            </a:r>
            <a:r>
              <a:rPr lang="en-US" altLang="zh-CN" sz="1400" dirty="0">
                <a:solidFill>
                  <a:schemeClr val="bg1">
                    <a:lumMod val="50000"/>
                  </a:schemeClr>
                </a:solidFill>
                <a:latin typeface="造字工房朗宋（非商用）常规体" pitchFamily="2" charset="-122"/>
                <a:ea typeface="造字工房朗宋（非商用）常规体" pitchFamily="2" charset="-122"/>
              </a:rPr>
              <a:t> &gt;&gt; n;</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a:t>
            </a:r>
            <a:r>
              <a:rPr lang="en-US" altLang="zh-CN" sz="1400" dirty="0" err="1">
                <a:solidFill>
                  <a:schemeClr val="bg1">
                    <a:lumMod val="50000"/>
                  </a:schemeClr>
                </a:solidFill>
                <a:latin typeface="造字工房朗宋（非商用）常规体" pitchFamily="2" charset="-122"/>
                <a:ea typeface="造字工房朗宋（非商用）常规体" pitchFamily="2" charset="-122"/>
              </a:rPr>
              <a:t>i</a:t>
            </a:r>
            <a:r>
              <a:rPr lang="en-US" altLang="zh-CN" sz="1400" dirty="0">
                <a:solidFill>
                  <a:schemeClr val="bg1">
                    <a:lumMod val="50000"/>
                  </a:schemeClr>
                </a:solidFill>
                <a:latin typeface="造字工房朗宋（非商用）常规体" pitchFamily="2" charset="-122"/>
                <a:ea typeface="造字工房朗宋（非商用）常规体" pitchFamily="2" charset="-122"/>
              </a:rPr>
              <a:t> = 2;</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f = 1;</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while (</a:t>
            </a:r>
            <a:r>
              <a:rPr lang="en-US" altLang="zh-CN" sz="1400" dirty="0" err="1">
                <a:solidFill>
                  <a:schemeClr val="bg1">
                    <a:lumMod val="50000"/>
                  </a:schemeClr>
                </a:solidFill>
                <a:latin typeface="造字工房朗宋（非商用）常规体" pitchFamily="2" charset="-122"/>
                <a:ea typeface="造字工房朗宋（非商用）常规体" pitchFamily="2" charset="-122"/>
              </a:rPr>
              <a:t>i</a:t>
            </a:r>
            <a:r>
              <a:rPr lang="en-US" altLang="zh-CN" sz="1400" dirty="0">
                <a:solidFill>
                  <a:schemeClr val="bg1">
                    <a:lumMod val="50000"/>
                  </a:schemeClr>
                </a:solidFill>
                <a:latin typeface="造字工房朗宋（非商用）常规体" pitchFamily="2" charset="-122"/>
                <a:ea typeface="造字工房朗宋（非商用）常规体" pitchFamily="2" charset="-122"/>
              </a:rPr>
              <a:t> &lt;= n)</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f = f * </a:t>
            </a:r>
            <a:r>
              <a:rPr lang="en-US" altLang="zh-CN" sz="1400" dirty="0" err="1">
                <a:solidFill>
                  <a:schemeClr val="bg1">
                    <a:lumMod val="50000"/>
                  </a:schemeClr>
                </a:solidFill>
                <a:latin typeface="造字工房朗宋（非商用）常规体" pitchFamily="2" charset="-122"/>
                <a:ea typeface="造字工房朗宋（非商用）常规体" pitchFamily="2" charset="-122"/>
              </a:rPr>
              <a:t>i</a:t>
            </a:r>
            <a:r>
              <a:rPr lang="en-US" altLang="zh-CN" sz="1400" dirty="0">
                <a:solidFill>
                  <a:schemeClr val="bg1">
                    <a:lumMod val="50000"/>
                  </a:schemeClr>
                </a:solidFill>
                <a:latin typeface="造字工房朗宋（非商用）常规体" pitchFamily="2" charset="-122"/>
                <a:ea typeface="造字工房朗宋（非商用）常规体" pitchFamily="2" charset="-122"/>
              </a:rPr>
              <a:t>;</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a:t>
            </a:r>
            <a:r>
              <a:rPr lang="en-US" altLang="zh-CN" sz="1400" dirty="0" err="1">
                <a:solidFill>
                  <a:schemeClr val="bg1">
                    <a:lumMod val="50000"/>
                  </a:schemeClr>
                </a:solidFill>
                <a:latin typeface="造字工房朗宋（非商用）常规体" pitchFamily="2" charset="-122"/>
                <a:ea typeface="造字工房朗宋（非商用）常规体" pitchFamily="2" charset="-122"/>
              </a:rPr>
              <a:t>i</a:t>
            </a:r>
            <a:r>
              <a:rPr lang="en-US" altLang="zh-CN" sz="1400" dirty="0">
                <a:solidFill>
                  <a:schemeClr val="bg1">
                    <a:lumMod val="50000"/>
                  </a:schemeClr>
                </a:solidFill>
                <a:latin typeface="造字工房朗宋（非商用）常规体" pitchFamily="2" charset="-122"/>
                <a:ea typeface="造字工房朗宋（非商用）常规体" pitchFamily="2" charset="-122"/>
              </a:rPr>
              <a:t> = </a:t>
            </a:r>
            <a:r>
              <a:rPr lang="en-US" altLang="zh-CN" sz="1400" dirty="0" err="1">
                <a:solidFill>
                  <a:schemeClr val="bg1">
                    <a:lumMod val="50000"/>
                  </a:schemeClr>
                </a:solidFill>
                <a:latin typeface="造字工房朗宋（非商用）常规体" pitchFamily="2" charset="-122"/>
                <a:ea typeface="造字工房朗宋（非商用）常规体" pitchFamily="2" charset="-122"/>
              </a:rPr>
              <a:t>i</a:t>
            </a:r>
            <a:r>
              <a:rPr lang="en-US" altLang="zh-CN" sz="1400" dirty="0">
                <a:solidFill>
                  <a:schemeClr val="bg1">
                    <a:lumMod val="50000"/>
                  </a:schemeClr>
                </a:solidFill>
                <a:latin typeface="造字工房朗宋（非商用）常规体" pitchFamily="2" charset="-122"/>
                <a:ea typeface="造字工房朗宋（非商用）常规体" pitchFamily="2" charset="-122"/>
              </a:rPr>
              <a:t> + 1;</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	</a:t>
            </a:r>
            <a:r>
              <a:rPr lang="en-US" altLang="zh-CN" sz="1400" dirty="0" err="1">
                <a:solidFill>
                  <a:schemeClr val="bg1">
                    <a:lumMod val="50000"/>
                  </a:schemeClr>
                </a:solidFill>
                <a:latin typeface="造字工房朗宋（非商用）常规体" pitchFamily="2" charset="-122"/>
                <a:ea typeface="造字工房朗宋（非商用）常规体" pitchFamily="2" charset="-122"/>
              </a:rPr>
              <a:t>cout</a:t>
            </a:r>
            <a:r>
              <a:rPr lang="en-US" altLang="zh-CN" sz="1400" dirty="0">
                <a:solidFill>
                  <a:schemeClr val="bg1">
                    <a:lumMod val="50000"/>
                  </a:schemeClr>
                </a:solidFill>
                <a:latin typeface="造字工房朗宋（非商用）常规体" pitchFamily="2" charset="-122"/>
                <a:ea typeface="造字工房朗宋（非商用）常规体" pitchFamily="2" charset="-122"/>
              </a:rPr>
              <a:t> &lt;&lt; f &lt;&lt; </a:t>
            </a:r>
            <a:r>
              <a:rPr lang="en-US" altLang="zh-CN" sz="1400" dirty="0" err="1">
                <a:solidFill>
                  <a:schemeClr val="bg1">
                    <a:lumMod val="50000"/>
                  </a:schemeClr>
                </a:solidFill>
                <a:latin typeface="造字工房朗宋（非商用）常规体" pitchFamily="2" charset="-122"/>
                <a:ea typeface="造字工房朗宋（非商用）常规体" pitchFamily="2" charset="-122"/>
              </a:rPr>
              <a:t>endl</a:t>
            </a:r>
            <a:r>
              <a:rPr lang="en-US" altLang="zh-CN" sz="1400" dirty="0">
                <a:solidFill>
                  <a:schemeClr val="bg1">
                    <a:lumMod val="50000"/>
                  </a:schemeClr>
                </a:solidFill>
                <a:latin typeface="造字工房朗宋（非商用）常规体" pitchFamily="2" charset="-122"/>
                <a:ea typeface="造字工房朗宋（非商用）常规体" pitchFamily="2" charset="-122"/>
              </a:rPr>
              <a:t>;</a:t>
            </a:r>
          </a:p>
          <a:p>
            <a:pPr>
              <a:lnSpc>
                <a:spcPct val="125000"/>
              </a:lnSpc>
            </a:pPr>
            <a:r>
              <a:rPr lang="en-US" altLang="zh-CN" sz="1400" dirty="0">
                <a:solidFill>
                  <a:schemeClr val="bg1">
                    <a:lumMod val="50000"/>
                  </a:schemeClr>
                </a:solidFill>
                <a:latin typeface="造字工房朗宋（非商用）常规体" pitchFamily="2" charset="-122"/>
                <a:ea typeface="造字工房朗宋（非商用）常规体" pitchFamily="2" charset="-122"/>
              </a:rPr>
              <a:t>}</a:t>
            </a:r>
          </a:p>
        </p:txBody>
      </p:sp>
    </p:spTree>
    <p:custDataLst>
      <p:tags r:id="rId1"/>
    </p:custDataLst>
    <p:extLst>
      <p:ext uri="{BB962C8B-B14F-4D97-AF65-F5344CB8AC3E}">
        <p14:creationId xmlns:p14="http://schemas.microsoft.com/office/powerpoint/2010/main" val="166000200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nodeType="withEffect">
                                  <p:stCondLst>
                                    <p:cond delay="50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par>
                                <p:cTn id="47" presetID="31" presetClass="entr" presetSubtype="0" fill="hold"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p:cTn id="49" dur="1000" fill="hold"/>
                                        <p:tgtEl>
                                          <p:spTgt spid="10"/>
                                        </p:tgtEl>
                                        <p:attrNameLst>
                                          <p:attrName>ppt_w</p:attrName>
                                        </p:attrNameLst>
                                      </p:cBhvr>
                                      <p:tavLst>
                                        <p:tav tm="0">
                                          <p:val>
                                            <p:fltVal val="0"/>
                                          </p:val>
                                        </p:tav>
                                        <p:tav tm="100000">
                                          <p:val>
                                            <p:strVal val="#ppt_w"/>
                                          </p:val>
                                        </p:tav>
                                      </p:tavLst>
                                    </p:anim>
                                    <p:anim calcmode="lin" valueType="num">
                                      <p:cBhvr>
                                        <p:cTn id="50" dur="1000" fill="hold"/>
                                        <p:tgtEl>
                                          <p:spTgt spid="10"/>
                                        </p:tgtEl>
                                        <p:attrNameLst>
                                          <p:attrName>ppt_h</p:attrName>
                                        </p:attrNameLst>
                                      </p:cBhvr>
                                      <p:tavLst>
                                        <p:tav tm="0">
                                          <p:val>
                                            <p:fltVal val="0"/>
                                          </p:val>
                                        </p:tav>
                                        <p:tav tm="100000">
                                          <p:val>
                                            <p:strVal val="#ppt_h"/>
                                          </p:val>
                                        </p:tav>
                                      </p:tavLst>
                                    </p:anim>
                                    <p:anim calcmode="lin" valueType="num">
                                      <p:cBhvr>
                                        <p:cTn id="51" dur="1000" fill="hold"/>
                                        <p:tgtEl>
                                          <p:spTgt spid="10"/>
                                        </p:tgtEl>
                                        <p:attrNameLst>
                                          <p:attrName>style.rotation</p:attrName>
                                        </p:attrNameLst>
                                      </p:cBhvr>
                                      <p:tavLst>
                                        <p:tav tm="0">
                                          <p:val>
                                            <p:fltVal val="90"/>
                                          </p:val>
                                        </p:tav>
                                        <p:tav tm="100000">
                                          <p:val>
                                            <p:fltVal val="0"/>
                                          </p:val>
                                        </p:tav>
                                      </p:tavLst>
                                    </p:anim>
                                    <p:animEffect transition="in" filter="fade">
                                      <p:cBhvr>
                                        <p:cTn id="52" dur="1000"/>
                                        <p:tgtEl>
                                          <p:spTgt spid="10"/>
                                        </p:tgtEl>
                                      </p:cBhvr>
                                    </p:animEffect>
                                  </p:childTnLst>
                                </p:cTn>
                              </p:par>
                              <p:par>
                                <p:cTn id="53" presetID="31" presetClass="entr" presetSubtype="0" fill="hold" nodeType="withEffect">
                                  <p:stCondLst>
                                    <p:cond delay="50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par>
                                <p:cTn id="59" presetID="31" presetClass="entr" presetSubtype="0" fill="hold" nodeType="withEffect">
                                  <p:stCondLst>
                                    <p:cond delay="50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00" fill="hold"/>
                                        <p:tgtEl>
                                          <p:spTgt spid="12"/>
                                        </p:tgtEl>
                                        <p:attrNameLst>
                                          <p:attrName>ppt_w</p:attrName>
                                        </p:attrNameLst>
                                      </p:cBhvr>
                                      <p:tavLst>
                                        <p:tav tm="0">
                                          <p:val>
                                            <p:fltVal val="0"/>
                                          </p:val>
                                        </p:tav>
                                        <p:tav tm="100000">
                                          <p:val>
                                            <p:strVal val="#ppt_w"/>
                                          </p:val>
                                        </p:tav>
                                      </p:tavLst>
                                    </p:anim>
                                    <p:anim calcmode="lin" valueType="num">
                                      <p:cBhvr>
                                        <p:cTn id="62" dur="1000" fill="hold"/>
                                        <p:tgtEl>
                                          <p:spTgt spid="12"/>
                                        </p:tgtEl>
                                        <p:attrNameLst>
                                          <p:attrName>ppt_h</p:attrName>
                                        </p:attrNameLst>
                                      </p:cBhvr>
                                      <p:tavLst>
                                        <p:tav tm="0">
                                          <p:val>
                                            <p:fltVal val="0"/>
                                          </p:val>
                                        </p:tav>
                                        <p:tav tm="100000">
                                          <p:val>
                                            <p:strVal val="#ppt_h"/>
                                          </p:val>
                                        </p:tav>
                                      </p:tavLst>
                                    </p:anim>
                                    <p:anim calcmode="lin" valueType="num">
                                      <p:cBhvr>
                                        <p:cTn id="63" dur="1000" fill="hold"/>
                                        <p:tgtEl>
                                          <p:spTgt spid="12"/>
                                        </p:tgtEl>
                                        <p:attrNameLst>
                                          <p:attrName>style.rotation</p:attrName>
                                        </p:attrNameLst>
                                      </p:cBhvr>
                                      <p:tavLst>
                                        <p:tav tm="0">
                                          <p:val>
                                            <p:fltVal val="90"/>
                                          </p:val>
                                        </p:tav>
                                        <p:tav tm="100000">
                                          <p:val>
                                            <p:fltVal val="0"/>
                                          </p:val>
                                        </p:tav>
                                      </p:tavLst>
                                    </p:anim>
                                    <p:animEffect transition="in" filter="fade">
                                      <p:cBhvr>
                                        <p:cTn id="64" dur="1000"/>
                                        <p:tgtEl>
                                          <p:spTgt spid="12"/>
                                        </p:tgtEl>
                                      </p:cBhvr>
                                    </p:animEffect>
                                  </p:childTnLst>
                                </p:cTn>
                              </p:par>
                              <p:par>
                                <p:cTn id="65" presetID="31" presetClass="entr" presetSubtype="0" fill="hold" nodeType="with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style.rotation</p:attrName>
                                        </p:attrNameLst>
                                      </p:cBhvr>
                                      <p:tavLst>
                                        <p:tav tm="0">
                                          <p:val>
                                            <p:fltVal val="90"/>
                                          </p:val>
                                        </p:tav>
                                        <p:tav tm="100000">
                                          <p:val>
                                            <p:fltVal val="0"/>
                                          </p:val>
                                        </p:tav>
                                      </p:tavLst>
                                    </p:anim>
                                    <p:animEffect transition="in" filter="fade">
                                      <p:cBhvr>
                                        <p:cTn id="70" dur="1000"/>
                                        <p:tgtEl>
                                          <p:spTgt spid="13"/>
                                        </p:tgtEl>
                                      </p:cBhvr>
                                    </p:animEffect>
                                  </p:childTnLst>
                                </p:cTn>
                              </p:par>
                              <p:par>
                                <p:cTn id="71" presetID="31" presetClass="entr" presetSubtype="0" fill="hold" nodeType="withEffect">
                                  <p:stCondLst>
                                    <p:cond delay="5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fltVal val="0"/>
                                          </p:val>
                                        </p:tav>
                                        <p:tav tm="100000">
                                          <p:val>
                                            <p:strVal val="#ppt_w"/>
                                          </p:val>
                                        </p:tav>
                                      </p:tavLst>
                                    </p:anim>
                                    <p:anim calcmode="lin" valueType="num">
                                      <p:cBhvr>
                                        <p:cTn id="74" dur="1000" fill="hold"/>
                                        <p:tgtEl>
                                          <p:spTgt spid="14"/>
                                        </p:tgtEl>
                                        <p:attrNameLst>
                                          <p:attrName>ppt_h</p:attrName>
                                        </p:attrNameLst>
                                      </p:cBhvr>
                                      <p:tavLst>
                                        <p:tav tm="0">
                                          <p:val>
                                            <p:fltVal val="0"/>
                                          </p:val>
                                        </p:tav>
                                        <p:tav tm="100000">
                                          <p:val>
                                            <p:strVal val="#ppt_h"/>
                                          </p:val>
                                        </p:tav>
                                      </p:tavLst>
                                    </p:anim>
                                    <p:anim calcmode="lin" valueType="num">
                                      <p:cBhvr>
                                        <p:cTn id="75" dur="1000" fill="hold"/>
                                        <p:tgtEl>
                                          <p:spTgt spid="14"/>
                                        </p:tgtEl>
                                        <p:attrNameLst>
                                          <p:attrName>style.rotation</p:attrName>
                                        </p:attrNameLst>
                                      </p:cBhvr>
                                      <p:tavLst>
                                        <p:tav tm="0">
                                          <p:val>
                                            <p:fltVal val="90"/>
                                          </p:val>
                                        </p:tav>
                                        <p:tav tm="100000">
                                          <p:val>
                                            <p:fltVal val="0"/>
                                          </p:val>
                                        </p:tav>
                                      </p:tavLst>
                                    </p:anim>
                                    <p:animEffect transition="in" filter="fade">
                                      <p:cBhvr>
                                        <p:cTn id="76" dur="1000"/>
                                        <p:tgtEl>
                                          <p:spTgt spid="14"/>
                                        </p:tgtEl>
                                      </p:cBhvr>
                                    </p:animEffect>
                                  </p:childTnLst>
                                </p:cTn>
                              </p:par>
                              <p:par>
                                <p:cTn id="77" presetID="31" presetClass="entr" presetSubtype="0" fill="hold" nodeType="withEffect">
                                  <p:stCondLst>
                                    <p:cond delay="500"/>
                                  </p:stCondLst>
                                  <p:childTnLst>
                                    <p:set>
                                      <p:cBhvr>
                                        <p:cTn id="78" dur="1" fill="hold">
                                          <p:stCondLst>
                                            <p:cond delay="0"/>
                                          </p:stCondLst>
                                        </p:cTn>
                                        <p:tgtEl>
                                          <p:spTgt spid="15"/>
                                        </p:tgtEl>
                                        <p:attrNameLst>
                                          <p:attrName>style.visibility</p:attrName>
                                        </p:attrNameLst>
                                      </p:cBhvr>
                                      <p:to>
                                        <p:strVal val="visible"/>
                                      </p:to>
                                    </p:set>
                                    <p:anim calcmode="lin" valueType="num">
                                      <p:cBhvr>
                                        <p:cTn id="79" dur="1000" fill="hold"/>
                                        <p:tgtEl>
                                          <p:spTgt spid="15"/>
                                        </p:tgtEl>
                                        <p:attrNameLst>
                                          <p:attrName>ppt_w</p:attrName>
                                        </p:attrNameLst>
                                      </p:cBhvr>
                                      <p:tavLst>
                                        <p:tav tm="0">
                                          <p:val>
                                            <p:fltVal val="0"/>
                                          </p:val>
                                        </p:tav>
                                        <p:tav tm="100000">
                                          <p:val>
                                            <p:strVal val="#ppt_w"/>
                                          </p:val>
                                        </p:tav>
                                      </p:tavLst>
                                    </p:anim>
                                    <p:anim calcmode="lin" valueType="num">
                                      <p:cBhvr>
                                        <p:cTn id="80" dur="1000" fill="hold"/>
                                        <p:tgtEl>
                                          <p:spTgt spid="15"/>
                                        </p:tgtEl>
                                        <p:attrNameLst>
                                          <p:attrName>ppt_h</p:attrName>
                                        </p:attrNameLst>
                                      </p:cBhvr>
                                      <p:tavLst>
                                        <p:tav tm="0">
                                          <p:val>
                                            <p:fltVal val="0"/>
                                          </p:val>
                                        </p:tav>
                                        <p:tav tm="100000">
                                          <p:val>
                                            <p:strVal val="#ppt_h"/>
                                          </p:val>
                                        </p:tav>
                                      </p:tavLst>
                                    </p:anim>
                                    <p:anim calcmode="lin" valueType="num">
                                      <p:cBhvr>
                                        <p:cTn id="81" dur="1000" fill="hold"/>
                                        <p:tgtEl>
                                          <p:spTgt spid="15"/>
                                        </p:tgtEl>
                                        <p:attrNameLst>
                                          <p:attrName>style.rotation</p:attrName>
                                        </p:attrNameLst>
                                      </p:cBhvr>
                                      <p:tavLst>
                                        <p:tav tm="0">
                                          <p:val>
                                            <p:fltVal val="90"/>
                                          </p:val>
                                        </p:tav>
                                        <p:tav tm="100000">
                                          <p:val>
                                            <p:fltVal val="0"/>
                                          </p:val>
                                        </p:tav>
                                      </p:tavLst>
                                    </p:anim>
                                    <p:animEffect transition="in" filter="fade">
                                      <p:cBhvr>
                                        <p:cTn id="82" dur="1000"/>
                                        <p:tgtEl>
                                          <p:spTgt spid="15"/>
                                        </p:tgtEl>
                                      </p:cBhvr>
                                    </p:animEffect>
                                  </p:childTnLst>
                                </p:cTn>
                              </p:par>
                              <p:par>
                                <p:cTn id="83" presetID="31" presetClass="entr" presetSubtype="0" fill="hold" nodeType="withEffect">
                                  <p:stCondLst>
                                    <p:cond delay="5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0" fill="hold"/>
                                        <p:tgtEl>
                                          <p:spTgt spid="16"/>
                                        </p:tgtEl>
                                        <p:attrNameLst>
                                          <p:attrName>ppt_w</p:attrName>
                                        </p:attrNameLst>
                                      </p:cBhvr>
                                      <p:tavLst>
                                        <p:tav tm="0">
                                          <p:val>
                                            <p:fltVal val="0"/>
                                          </p:val>
                                        </p:tav>
                                        <p:tav tm="100000">
                                          <p:val>
                                            <p:strVal val="#ppt_w"/>
                                          </p:val>
                                        </p:tav>
                                      </p:tavLst>
                                    </p:anim>
                                    <p:anim calcmode="lin" valueType="num">
                                      <p:cBhvr>
                                        <p:cTn id="86" dur="1000" fill="hold"/>
                                        <p:tgtEl>
                                          <p:spTgt spid="16"/>
                                        </p:tgtEl>
                                        <p:attrNameLst>
                                          <p:attrName>ppt_h</p:attrName>
                                        </p:attrNameLst>
                                      </p:cBhvr>
                                      <p:tavLst>
                                        <p:tav tm="0">
                                          <p:val>
                                            <p:fltVal val="0"/>
                                          </p:val>
                                        </p:tav>
                                        <p:tav tm="100000">
                                          <p:val>
                                            <p:strVal val="#ppt_h"/>
                                          </p:val>
                                        </p:tav>
                                      </p:tavLst>
                                    </p:anim>
                                    <p:anim calcmode="lin" valueType="num">
                                      <p:cBhvr>
                                        <p:cTn id="87" dur="1000" fill="hold"/>
                                        <p:tgtEl>
                                          <p:spTgt spid="16"/>
                                        </p:tgtEl>
                                        <p:attrNameLst>
                                          <p:attrName>style.rotation</p:attrName>
                                        </p:attrNameLst>
                                      </p:cBhvr>
                                      <p:tavLst>
                                        <p:tav tm="0">
                                          <p:val>
                                            <p:fltVal val="90"/>
                                          </p:val>
                                        </p:tav>
                                        <p:tav tm="100000">
                                          <p:val>
                                            <p:fltVal val="0"/>
                                          </p:val>
                                        </p:tav>
                                      </p:tavLst>
                                    </p:anim>
                                    <p:animEffect transition="in" filter="fade">
                                      <p:cBhvr>
                                        <p:cTn id="88" dur="1000"/>
                                        <p:tgtEl>
                                          <p:spTgt spid="16"/>
                                        </p:tgtEl>
                                      </p:cBhvr>
                                    </p:animEffect>
                                  </p:childTnLst>
                                </p:cTn>
                              </p:par>
                              <p:par>
                                <p:cTn id="89" presetID="31" presetClass="entr" presetSubtype="0"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p:cTn id="91" dur="1000" fill="hold"/>
                                        <p:tgtEl>
                                          <p:spTgt spid="17"/>
                                        </p:tgtEl>
                                        <p:attrNameLst>
                                          <p:attrName>ppt_w</p:attrName>
                                        </p:attrNameLst>
                                      </p:cBhvr>
                                      <p:tavLst>
                                        <p:tav tm="0">
                                          <p:val>
                                            <p:fltVal val="0"/>
                                          </p:val>
                                        </p:tav>
                                        <p:tav tm="100000">
                                          <p:val>
                                            <p:strVal val="#ppt_w"/>
                                          </p:val>
                                        </p:tav>
                                      </p:tavLst>
                                    </p:anim>
                                    <p:anim calcmode="lin" valueType="num">
                                      <p:cBhvr>
                                        <p:cTn id="92" dur="1000" fill="hold"/>
                                        <p:tgtEl>
                                          <p:spTgt spid="17"/>
                                        </p:tgtEl>
                                        <p:attrNameLst>
                                          <p:attrName>ppt_h</p:attrName>
                                        </p:attrNameLst>
                                      </p:cBhvr>
                                      <p:tavLst>
                                        <p:tav tm="0">
                                          <p:val>
                                            <p:fltVal val="0"/>
                                          </p:val>
                                        </p:tav>
                                        <p:tav tm="100000">
                                          <p:val>
                                            <p:strVal val="#ppt_h"/>
                                          </p:val>
                                        </p:tav>
                                      </p:tavLst>
                                    </p:anim>
                                    <p:anim calcmode="lin" valueType="num">
                                      <p:cBhvr>
                                        <p:cTn id="93" dur="1000" fill="hold"/>
                                        <p:tgtEl>
                                          <p:spTgt spid="17"/>
                                        </p:tgtEl>
                                        <p:attrNameLst>
                                          <p:attrName>style.rotation</p:attrName>
                                        </p:attrNameLst>
                                      </p:cBhvr>
                                      <p:tavLst>
                                        <p:tav tm="0">
                                          <p:val>
                                            <p:fltVal val="90"/>
                                          </p:val>
                                        </p:tav>
                                        <p:tav tm="100000">
                                          <p:val>
                                            <p:fltVal val="0"/>
                                          </p:val>
                                        </p:tav>
                                      </p:tavLst>
                                    </p:anim>
                                    <p:animEffect transition="in" filter="fade">
                                      <p:cBhvr>
                                        <p:cTn id="94" dur="1000"/>
                                        <p:tgtEl>
                                          <p:spTgt spid="17"/>
                                        </p:tgtEl>
                                      </p:cBhvr>
                                    </p:animEffect>
                                  </p:childTnLst>
                                </p:cTn>
                              </p:par>
                              <p:par>
                                <p:cTn id="95" presetID="31" presetClass="entr" presetSubtype="0" fill="hold" nodeType="withEffect">
                                  <p:stCondLst>
                                    <p:cond delay="500"/>
                                  </p:stCondLst>
                                  <p:childTnLst>
                                    <p:set>
                                      <p:cBhvr>
                                        <p:cTn id="96" dur="1" fill="hold">
                                          <p:stCondLst>
                                            <p:cond delay="0"/>
                                          </p:stCondLst>
                                        </p:cTn>
                                        <p:tgtEl>
                                          <p:spTgt spid="18"/>
                                        </p:tgtEl>
                                        <p:attrNameLst>
                                          <p:attrName>style.visibility</p:attrName>
                                        </p:attrNameLst>
                                      </p:cBhvr>
                                      <p:to>
                                        <p:strVal val="visible"/>
                                      </p:to>
                                    </p:set>
                                    <p:anim calcmode="lin" valueType="num">
                                      <p:cBhvr>
                                        <p:cTn id="97" dur="1000" fill="hold"/>
                                        <p:tgtEl>
                                          <p:spTgt spid="18"/>
                                        </p:tgtEl>
                                        <p:attrNameLst>
                                          <p:attrName>ppt_w</p:attrName>
                                        </p:attrNameLst>
                                      </p:cBhvr>
                                      <p:tavLst>
                                        <p:tav tm="0">
                                          <p:val>
                                            <p:fltVal val="0"/>
                                          </p:val>
                                        </p:tav>
                                        <p:tav tm="100000">
                                          <p:val>
                                            <p:strVal val="#ppt_w"/>
                                          </p:val>
                                        </p:tav>
                                      </p:tavLst>
                                    </p:anim>
                                    <p:anim calcmode="lin" valueType="num">
                                      <p:cBhvr>
                                        <p:cTn id="98" dur="1000" fill="hold"/>
                                        <p:tgtEl>
                                          <p:spTgt spid="18"/>
                                        </p:tgtEl>
                                        <p:attrNameLst>
                                          <p:attrName>ppt_h</p:attrName>
                                        </p:attrNameLst>
                                      </p:cBhvr>
                                      <p:tavLst>
                                        <p:tav tm="0">
                                          <p:val>
                                            <p:fltVal val="0"/>
                                          </p:val>
                                        </p:tav>
                                        <p:tav tm="100000">
                                          <p:val>
                                            <p:strVal val="#ppt_h"/>
                                          </p:val>
                                        </p:tav>
                                      </p:tavLst>
                                    </p:anim>
                                    <p:anim calcmode="lin" valueType="num">
                                      <p:cBhvr>
                                        <p:cTn id="99" dur="1000" fill="hold"/>
                                        <p:tgtEl>
                                          <p:spTgt spid="18"/>
                                        </p:tgtEl>
                                        <p:attrNameLst>
                                          <p:attrName>style.rotation</p:attrName>
                                        </p:attrNameLst>
                                      </p:cBhvr>
                                      <p:tavLst>
                                        <p:tav tm="0">
                                          <p:val>
                                            <p:fltVal val="90"/>
                                          </p:val>
                                        </p:tav>
                                        <p:tav tm="100000">
                                          <p:val>
                                            <p:fltVal val="0"/>
                                          </p:val>
                                        </p:tav>
                                      </p:tavLst>
                                    </p:anim>
                                    <p:animEffect transition="in" filter="fade">
                                      <p:cBhvr>
                                        <p:cTn id="100" dur="1000"/>
                                        <p:tgtEl>
                                          <p:spTgt spid="18"/>
                                        </p:tgtEl>
                                      </p:cBhvr>
                                    </p:animEffect>
                                  </p:childTnLst>
                                </p:cTn>
                              </p:par>
                              <p:par>
                                <p:cTn id="101" presetID="31" presetClass="entr" presetSubtype="0" fill="hold" nodeType="withEffect">
                                  <p:stCondLst>
                                    <p:cond delay="50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0" fill="hold"/>
                                        <p:tgtEl>
                                          <p:spTgt spid="19"/>
                                        </p:tgtEl>
                                        <p:attrNameLst>
                                          <p:attrName>ppt_w</p:attrName>
                                        </p:attrNameLst>
                                      </p:cBhvr>
                                      <p:tavLst>
                                        <p:tav tm="0">
                                          <p:val>
                                            <p:fltVal val="0"/>
                                          </p:val>
                                        </p:tav>
                                        <p:tav tm="100000">
                                          <p:val>
                                            <p:strVal val="#ppt_w"/>
                                          </p:val>
                                        </p:tav>
                                      </p:tavLst>
                                    </p:anim>
                                    <p:anim calcmode="lin" valueType="num">
                                      <p:cBhvr>
                                        <p:cTn id="104" dur="1000" fill="hold"/>
                                        <p:tgtEl>
                                          <p:spTgt spid="19"/>
                                        </p:tgtEl>
                                        <p:attrNameLst>
                                          <p:attrName>ppt_h</p:attrName>
                                        </p:attrNameLst>
                                      </p:cBhvr>
                                      <p:tavLst>
                                        <p:tav tm="0">
                                          <p:val>
                                            <p:fltVal val="0"/>
                                          </p:val>
                                        </p:tav>
                                        <p:tav tm="100000">
                                          <p:val>
                                            <p:strVal val="#ppt_h"/>
                                          </p:val>
                                        </p:tav>
                                      </p:tavLst>
                                    </p:anim>
                                    <p:anim calcmode="lin" valueType="num">
                                      <p:cBhvr>
                                        <p:cTn id="105" dur="1000" fill="hold"/>
                                        <p:tgtEl>
                                          <p:spTgt spid="19"/>
                                        </p:tgtEl>
                                        <p:attrNameLst>
                                          <p:attrName>style.rotation</p:attrName>
                                        </p:attrNameLst>
                                      </p:cBhvr>
                                      <p:tavLst>
                                        <p:tav tm="0">
                                          <p:val>
                                            <p:fltVal val="90"/>
                                          </p:val>
                                        </p:tav>
                                        <p:tav tm="100000">
                                          <p:val>
                                            <p:fltVal val="0"/>
                                          </p:val>
                                        </p:tav>
                                      </p:tavLst>
                                    </p:anim>
                                    <p:animEffect transition="in" filter="fade">
                                      <p:cBhvr>
                                        <p:cTn id="106" dur="1000"/>
                                        <p:tgtEl>
                                          <p:spTgt spid="19"/>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1000" fill="hold"/>
                                        <p:tgtEl>
                                          <p:spTgt spid="20"/>
                                        </p:tgtEl>
                                        <p:attrNameLst>
                                          <p:attrName>ppt_w</p:attrName>
                                        </p:attrNameLst>
                                      </p:cBhvr>
                                      <p:tavLst>
                                        <p:tav tm="0">
                                          <p:val>
                                            <p:fltVal val="0"/>
                                          </p:val>
                                        </p:tav>
                                        <p:tav tm="100000">
                                          <p:val>
                                            <p:strVal val="#ppt_w"/>
                                          </p:val>
                                        </p:tav>
                                      </p:tavLst>
                                    </p:anim>
                                    <p:anim calcmode="lin" valueType="num">
                                      <p:cBhvr>
                                        <p:cTn id="110" dur="1000" fill="hold"/>
                                        <p:tgtEl>
                                          <p:spTgt spid="20"/>
                                        </p:tgtEl>
                                        <p:attrNameLst>
                                          <p:attrName>ppt_h</p:attrName>
                                        </p:attrNameLst>
                                      </p:cBhvr>
                                      <p:tavLst>
                                        <p:tav tm="0">
                                          <p:val>
                                            <p:fltVal val="0"/>
                                          </p:val>
                                        </p:tav>
                                        <p:tav tm="100000">
                                          <p:val>
                                            <p:strVal val="#ppt_h"/>
                                          </p:val>
                                        </p:tav>
                                      </p:tavLst>
                                    </p:anim>
                                    <p:anim calcmode="lin" valueType="num">
                                      <p:cBhvr>
                                        <p:cTn id="111" dur="1000" fill="hold"/>
                                        <p:tgtEl>
                                          <p:spTgt spid="20"/>
                                        </p:tgtEl>
                                        <p:attrNameLst>
                                          <p:attrName>style.rotation</p:attrName>
                                        </p:attrNameLst>
                                      </p:cBhvr>
                                      <p:tavLst>
                                        <p:tav tm="0">
                                          <p:val>
                                            <p:fltVal val="90"/>
                                          </p:val>
                                        </p:tav>
                                        <p:tav tm="100000">
                                          <p:val>
                                            <p:fltVal val="0"/>
                                          </p:val>
                                        </p:tav>
                                      </p:tavLst>
                                    </p:anim>
                                    <p:animEffect transition="in" filter="fade">
                                      <p:cBhvr>
                                        <p:cTn id="112" dur="1000"/>
                                        <p:tgtEl>
                                          <p:spTgt spid="20"/>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 calcmode="lin" valueType="num">
                                      <p:cBhvr>
                                        <p:cTn id="117" dur="1000" fill="hold"/>
                                        <p:tgtEl>
                                          <p:spTgt spid="21"/>
                                        </p:tgtEl>
                                        <p:attrNameLst>
                                          <p:attrName>style.rotation</p:attrName>
                                        </p:attrNameLst>
                                      </p:cBhvr>
                                      <p:tavLst>
                                        <p:tav tm="0">
                                          <p:val>
                                            <p:fltVal val="90"/>
                                          </p:val>
                                        </p:tav>
                                        <p:tav tm="100000">
                                          <p:val>
                                            <p:fltVal val="0"/>
                                          </p:val>
                                        </p:tav>
                                      </p:tavLst>
                                    </p:anim>
                                    <p:animEffect transition="in" filter="fade">
                                      <p:cBhvr>
                                        <p:cTn id="118" dur="1000"/>
                                        <p:tgtEl>
                                          <p:spTgt spid="21"/>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1000" fill="hold"/>
                                        <p:tgtEl>
                                          <p:spTgt spid="22"/>
                                        </p:tgtEl>
                                        <p:attrNameLst>
                                          <p:attrName>ppt_w</p:attrName>
                                        </p:attrNameLst>
                                      </p:cBhvr>
                                      <p:tavLst>
                                        <p:tav tm="0">
                                          <p:val>
                                            <p:fltVal val="0"/>
                                          </p:val>
                                        </p:tav>
                                        <p:tav tm="100000">
                                          <p:val>
                                            <p:strVal val="#ppt_w"/>
                                          </p:val>
                                        </p:tav>
                                      </p:tavLst>
                                    </p:anim>
                                    <p:anim calcmode="lin" valueType="num">
                                      <p:cBhvr>
                                        <p:cTn id="122" dur="1000" fill="hold"/>
                                        <p:tgtEl>
                                          <p:spTgt spid="22"/>
                                        </p:tgtEl>
                                        <p:attrNameLst>
                                          <p:attrName>ppt_h</p:attrName>
                                        </p:attrNameLst>
                                      </p:cBhvr>
                                      <p:tavLst>
                                        <p:tav tm="0">
                                          <p:val>
                                            <p:fltVal val="0"/>
                                          </p:val>
                                        </p:tav>
                                        <p:tav tm="100000">
                                          <p:val>
                                            <p:strVal val="#ppt_h"/>
                                          </p:val>
                                        </p:tav>
                                      </p:tavLst>
                                    </p:anim>
                                    <p:anim calcmode="lin" valueType="num">
                                      <p:cBhvr>
                                        <p:cTn id="123" dur="1000" fill="hold"/>
                                        <p:tgtEl>
                                          <p:spTgt spid="22"/>
                                        </p:tgtEl>
                                        <p:attrNameLst>
                                          <p:attrName>style.rotation</p:attrName>
                                        </p:attrNameLst>
                                      </p:cBhvr>
                                      <p:tavLst>
                                        <p:tav tm="0">
                                          <p:val>
                                            <p:fltVal val="90"/>
                                          </p:val>
                                        </p:tav>
                                        <p:tav tm="100000">
                                          <p:val>
                                            <p:fltVal val="0"/>
                                          </p:val>
                                        </p:tav>
                                      </p:tavLst>
                                    </p:anim>
                                    <p:animEffect transition="in" filter="fade">
                                      <p:cBhvr>
                                        <p:cTn id="124" dur="1000"/>
                                        <p:tgtEl>
                                          <p:spTgt spid="22"/>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1000" fill="hold"/>
                                        <p:tgtEl>
                                          <p:spTgt spid="23"/>
                                        </p:tgtEl>
                                        <p:attrNameLst>
                                          <p:attrName>ppt_w</p:attrName>
                                        </p:attrNameLst>
                                      </p:cBhvr>
                                      <p:tavLst>
                                        <p:tav tm="0">
                                          <p:val>
                                            <p:fltVal val="0"/>
                                          </p:val>
                                        </p:tav>
                                        <p:tav tm="100000">
                                          <p:val>
                                            <p:strVal val="#ppt_w"/>
                                          </p:val>
                                        </p:tav>
                                      </p:tavLst>
                                    </p:anim>
                                    <p:anim calcmode="lin" valueType="num">
                                      <p:cBhvr>
                                        <p:cTn id="128" dur="1000" fill="hold"/>
                                        <p:tgtEl>
                                          <p:spTgt spid="23"/>
                                        </p:tgtEl>
                                        <p:attrNameLst>
                                          <p:attrName>ppt_h</p:attrName>
                                        </p:attrNameLst>
                                      </p:cBhvr>
                                      <p:tavLst>
                                        <p:tav tm="0">
                                          <p:val>
                                            <p:fltVal val="0"/>
                                          </p:val>
                                        </p:tav>
                                        <p:tav tm="100000">
                                          <p:val>
                                            <p:strVal val="#ppt_h"/>
                                          </p:val>
                                        </p:tav>
                                      </p:tavLst>
                                    </p:anim>
                                    <p:anim calcmode="lin" valueType="num">
                                      <p:cBhvr>
                                        <p:cTn id="129" dur="1000" fill="hold"/>
                                        <p:tgtEl>
                                          <p:spTgt spid="23"/>
                                        </p:tgtEl>
                                        <p:attrNameLst>
                                          <p:attrName>style.rotation</p:attrName>
                                        </p:attrNameLst>
                                      </p:cBhvr>
                                      <p:tavLst>
                                        <p:tav tm="0">
                                          <p:val>
                                            <p:fltVal val="90"/>
                                          </p:val>
                                        </p:tav>
                                        <p:tav tm="100000">
                                          <p:val>
                                            <p:fltVal val="0"/>
                                          </p:val>
                                        </p:tav>
                                      </p:tavLst>
                                    </p:anim>
                                    <p:animEffect transition="in" filter="fade">
                                      <p:cBhvr>
                                        <p:cTn id="130" dur="1000"/>
                                        <p:tgtEl>
                                          <p:spTgt spid="23"/>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24"/>
                                        </p:tgtEl>
                                        <p:attrNameLst>
                                          <p:attrName>style.visibility</p:attrName>
                                        </p:attrNameLst>
                                      </p:cBhvr>
                                      <p:to>
                                        <p:strVal val="visible"/>
                                      </p:to>
                                    </p:set>
                                    <p:anim calcmode="lin" valueType="num">
                                      <p:cBhvr>
                                        <p:cTn id="133" dur="1000" fill="hold"/>
                                        <p:tgtEl>
                                          <p:spTgt spid="24"/>
                                        </p:tgtEl>
                                        <p:attrNameLst>
                                          <p:attrName>ppt_w</p:attrName>
                                        </p:attrNameLst>
                                      </p:cBhvr>
                                      <p:tavLst>
                                        <p:tav tm="0">
                                          <p:val>
                                            <p:fltVal val="0"/>
                                          </p:val>
                                        </p:tav>
                                        <p:tav tm="100000">
                                          <p:val>
                                            <p:strVal val="#ppt_w"/>
                                          </p:val>
                                        </p:tav>
                                      </p:tavLst>
                                    </p:anim>
                                    <p:anim calcmode="lin" valueType="num">
                                      <p:cBhvr>
                                        <p:cTn id="134" dur="1000" fill="hold"/>
                                        <p:tgtEl>
                                          <p:spTgt spid="24"/>
                                        </p:tgtEl>
                                        <p:attrNameLst>
                                          <p:attrName>ppt_h</p:attrName>
                                        </p:attrNameLst>
                                      </p:cBhvr>
                                      <p:tavLst>
                                        <p:tav tm="0">
                                          <p:val>
                                            <p:fltVal val="0"/>
                                          </p:val>
                                        </p:tav>
                                        <p:tav tm="100000">
                                          <p:val>
                                            <p:strVal val="#ppt_h"/>
                                          </p:val>
                                        </p:tav>
                                      </p:tavLst>
                                    </p:anim>
                                    <p:anim calcmode="lin" valueType="num">
                                      <p:cBhvr>
                                        <p:cTn id="135" dur="1000" fill="hold"/>
                                        <p:tgtEl>
                                          <p:spTgt spid="24"/>
                                        </p:tgtEl>
                                        <p:attrNameLst>
                                          <p:attrName>style.rotation</p:attrName>
                                        </p:attrNameLst>
                                      </p:cBhvr>
                                      <p:tavLst>
                                        <p:tav tm="0">
                                          <p:val>
                                            <p:fltVal val="90"/>
                                          </p:val>
                                        </p:tav>
                                        <p:tav tm="100000">
                                          <p:val>
                                            <p:fltVal val="0"/>
                                          </p:val>
                                        </p:tav>
                                      </p:tavLst>
                                    </p:anim>
                                    <p:animEffect transition="in" filter="fade">
                                      <p:cBhvr>
                                        <p:cTn id="136" dur="1000"/>
                                        <p:tgtEl>
                                          <p:spTgt spid="24"/>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fltVal val="0"/>
                                          </p:val>
                                        </p:tav>
                                        <p:tav tm="100000">
                                          <p:val>
                                            <p:strVal val="#ppt_w"/>
                                          </p:val>
                                        </p:tav>
                                      </p:tavLst>
                                    </p:anim>
                                    <p:anim calcmode="lin" valueType="num">
                                      <p:cBhvr>
                                        <p:cTn id="140" dur="1000" fill="hold"/>
                                        <p:tgtEl>
                                          <p:spTgt spid="25"/>
                                        </p:tgtEl>
                                        <p:attrNameLst>
                                          <p:attrName>ppt_h</p:attrName>
                                        </p:attrNameLst>
                                      </p:cBhvr>
                                      <p:tavLst>
                                        <p:tav tm="0">
                                          <p:val>
                                            <p:fltVal val="0"/>
                                          </p:val>
                                        </p:tav>
                                        <p:tav tm="100000">
                                          <p:val>
                                            <p:strVal val="#ppt_h"/>
                                          </p:val>
                                        </p:tav>
                                      </p:tavLst>
                                    </p:anim>
                                    <p:anim calcmode="lin" valueType="num">
                                      <p:cBhvr>
                                        <p:cTn id="141" dur="1000" fill="hold"/>
                                        <p:tgtEl>
                                          <p:spTgt spid="25"/>
                                        </p:tgtEl>
                                        <p:attrNameLst>
                                          <p:attrName>style.rotation</p:attrName>
                                        </p:attrNameLst>
                                      </p:cBhvr>
                                      <p:tavLst>
                                        <p:tav tm="0">
                                          <p:val>
                                            <p:fltVal val="90"/>
                                          </p:val>
                                        </p:tav>
                                        <p:tav tm="100000">
                                          <p:val>
                                            <p:fltVal val="0"/>
                                          </p:val>
                                        </p:tav>
                                      </p:tavLst>
                                    </p:anim>
                                    <p:animEffect transition="in" filter="fade">
                                      <p:cBhvr>
                                        <p:cTn id="142" dur="1000"/>
                                        <p:tgtEl>
                                          <p:spTgt spid="25"/>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000" fill="hold"/>
                                        <p:tgtEl>
                                          <p:spTgt spid="27"/>
                                        </p:tgtEl>
                                        <p:attrNameLst>
                                          <p:attrName>ppt_w</p:attrName>
                                        </p:attrNameLst>
                                      </p:cBhvr>
                                      <p:tavLst>
                                        <p:tav tm="0">
                                          <p:val>
                                            <p:fltVal val="0"/>
                                          </p:val>
                                        </p:tav>
                                        <p:tav tm="100000">
                                          <p:val>
                                            <p:strVal val="#ppt_w"/>
                                          </p:val>
                                        </p:tav>
                                      </p:tavLst>
                                    </p:anim>
                                    <p:anim calcmode="lin" valueType="num">
                                      <p:cBhvr>
                                        <p:cTn id="152" dur="1000" fill="hold"/>
                                        <p:tgtEl>
                                          <p:spTgt spid="27"/>
                                        </p:tgtEl>
                                        <p:attrNameLst>
                                          <p:attrName>ppt_h</p:attrName>
                                        </p:attrNameLst>
                                      </p:cBhvr>
                                      <p:tavLst>
                                        <p:tav tm="0">
                                          <p:val>
                                            <p:fltVal val="0"/>
                                          </p:val>
                                        </p:tav>
                                        <p:tav tm="100000">
                                          <p:val>
                                            <p:strVal val="#ppt_h"/>
                                          </p:val>
                                        </p:tav>
                                      </p:tavLst>
                                    </p:anim>
                                    <p:anim calcmode="lin" valueType="num">
                                      <p:cBhvr>
                                        <p:cTn id="153" dur="1000" fill="hold"/>
                                        <p:tgtEl>
                                          <p:spTgt spid="27"/>
                                        </p:tgtEl>
                                        <p:attrNameLst>
                                          <p:attrName>style.rotation</p:attrName>
                                        </p:attrNameLst>
                                      </p:cBhvr>
                                      <p:tavLst>
                                        <p:tav tm="0">
                                          <p:val>
                                            <p:fltVal val="90"/>
                                          </p:val>
                                        </p:tav>
                                        <p:tav tm="100000">
                                          <p:val>
                                            <p:fltVal val="0"/>
                                          </p:val>
                                        </p:tav>
                                      </p:tavLst>
                                    </p:anim>
                                    <p:animEffect transition="in" filter="fade">
                                      <p:cBhvr>
                                        <p:cTn id="154" dur="1000"/>
                                        <p:tgtEl>
                                          <p:spTgt spid="27"/>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1000" fill="hold"/>
                                        <p:tgtEl>
                                          <p:spTgt spid="28"/>
                                        </p:tgtEl>
                                        <p:attrNameLst>
                                          <p:attrName>ppt_w</p:attrName>
                                        </p:attrNameLst>
                                      </p:cBhvr>
                                      <p:tavLst>
                                        <p:tav tm="0">
                                          <p:val>
                                            <p:fltVal val="0"/>
                                          </p:val>
                                        </p:tav>
                                        <p:tav tm="100000">
                                          <p:val>
                                            <p:strVal val="#ppt_w"/>
                                          </p:val>
                                        </p:tav>
                                      </p:tavLst>
                                    </p:anim>
                                    <p:anim calcmode="lin" valueType="num">
                                      <p:cBhvr>
                                        <p:cTn id="158" dur="1000" fill="hold"/>
                                        <p:tgtEl>
                                          <p:spTgt spid="28"/>
                                        </p:tgtEl>
                                        <p:attrNameLst>
                                          <p:attrName>ppt_h</p:attrName>
                                        </p:attrNameLst>
                                      </p:cBhvr>
                                      <p:tavLst>
                                        <p:tav tm="0">
                                          <p:val>
                                            <p:fltVal val="0"/>
                                          </p:val>
                                        </p:tav>
                                        <p:tav tm="100000">
                                          <p:val>
                                            <p:strVal val="#ppt_h"/>
                                          </p:val>
                                        </p:tav>
                                      </p:tavLst>
                                    </p:anim>
                                    <p:anim calcmode="lin" valueType="num">
                                      <p:cBhvr>
                                        <p:cTn id="159" dur="1000" fill="hold"/>
                                        <p:tgtEl>
                                          <p:spTgt spid="28"/>
                                        </p:tgtEl>
                                        <p:attrNameLst>
                                          <p:attrName>style.rotation</p:attrName>
                                        </p:attrNameLst>
                                      </p:cBhvr>
                                      <p:tavLst>
                                        <p:tav tm="0">
                                          <p:val>
                                            <p:fltVal val="90"/>
                                          </p:val>
                                        </p:tav>
                                        <p:tav tm="100000">
                                          <p:val>
                                            <p:fltVal val="0"/>
                                          </p:val>
                                        </p:tav>
                                      </p:tavLst>
                                    </p:anim>
                                    <p:animEffect transition="in" filter="fade">
                                      <p:cBhvr>
                                        <p:cTn id="160" dur="1000"/>
                                        <p:tgtEl>
                                          <p:spTgt spid="28"/>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1000" fill="hold"/>
                                        <p:tgtEl>
                                          <p:spTgt spid="29"/>
                                        </p:tgtEl>
                                        <p:attrNameLst>
                                          <p:attrName>ppt_w</p:attrName>
                                        </p:attrNameLst>
                                      </p:cBhvr>
                                      <p:tavLst>
                                        <p:tav tm="0">
                                          <p:val>
                                            <p:fltVal val="0"/>
                                          </p:val>
                                        </p:tav>
                                        <p:tav tm="100000">
                                          <p:val>
                                            <p:strVal val="#ppt_w"/>
                                          </p:val>
                                        </p:tav>
                                      </p:tavLst>
                                    </p:anim>
                                    <p:anim calcmode="lin" valueType="num">
                                      <p:cBhvr>
                                        <p:cTn id="164" dur="1000" fill="hold"/>
                                        <p:tgtEl>
                                          <p:spTgt spid="29"/>
                                        </p:tgtEl>
                                        <p:attrNameLst>
                                          <p:attrName>ppt_h</p:attrName>
                                        </p:attrNameLst>
                                      </p:cBhvr>
                                      <p:tavLst>
                                        <p:tav tm="0">
                                          <p:val>
                                            <p:fltVal val="0"/>
                                          </p:val>
                                        </p:tav>
                                        <p:tav tm="100000">
                                          <p:val>
                                            <p:strVal val="#ppt_h"/>
                                          </p:val>
                                        </p:tav>
                                      </p:tavLst>
                                    </p:anim>
                                    <p:anim calcmode="lin" valueType="num">
                                      <p:cBhvr>
                                        <p:cTn id="165" dur="1000" fill="hold"/>
                                        <p:tgtEl>
                                          <p:spTgt spid="29"/>
                                        </p:tgtEl>
                                        <p:attrNameLst>
                                          <p:attrName>style.rotation</p:attrName>
                                        </p:attrNameLst>
                                      </p:cBhvr>
                                      <p:tavLst>
                                        <p:tav tm="0">
                                          <p:val>
                                            <p:fltVal val="90"/>
                                          </p:val>
                                        </p:tav>
                                        <p:tav tm="100000">
                                          <p:val>
                                            <p:fltVal val="0"/>
                                          </p:val>
                                        </p:tav>
                                      </p:tavLst>
                                    </p:anim>
                                    <p:animEffect transition="in" filter="fade">
                                      <p:cBhvr>
                                        <p:cTn id="166" dur="1000"/>
                                        <p:tgtEl>
                                          <p:spTgt spid="29"/>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1"/>
                                        </p:tgtEl>
                                        <p:attrNameLst>
                                          <p:attrName>style.visibility</p:attrName>
                                        </p:attrNameLst>
                                      </p:cBhvr>
                                      <p:to>
                                        <p:strVal val="visible"/>
                                      </p:to>
                                    </p:set>
                                    <p:anim calcmode="lin" valueType="num">
                                      <p:cBhvr>
                                        <p:cTn id="175" dur="1000" fill="hold"/>
                                        <p:tgtEl>
                                          <p:spTgt spid="31"/>
                                        </p:tgtEl>
                                        <p:attrNameLst>
                                          <p:attrName>ppt_w</p:attrName>
                                        </p:attrNameLst>
                                      </p:cBhvr>
                                      <p:tavLst>
                                        <p:tav tm="0">
                                          <p:val>
                                            <p:fltVal val="0"/>
                                          </p:val>
                                        </p:tav>
                                        <p:tav tm="100000">
                                          <p:val>
                                            <p:strVal val="#ppt_w"/>
                                          </p:val>
                                        </p:tav>
                                      </p:tavLst>
                                    </p:anim>
                                    <p:anim calcmode="lin" valueType="num">
                                      <p:cBhvr>
                                        <p:cTn id="176" dur="1000" fill="hold"/>
                                        <p:tgtEl>
                                          <p:spTgt spid="31"/>
                                        </p:tgtEl>
                                        <p:attrNameLst>
                                          <p:attrName>ppt_h</p:attrName>
                                        </p:attrNameLst>
                                      </p:cBhvr>
                                      <p:tavLst>
                                        <p:tav tm="0">
                                          <p:val>
                                            <p:fltVal val="0"/>
                                          </p:val>
                                        </p:tav>
                                        <p:tav tm="100000">
                                          <p:val>
                                            <p:strVal val="#ppt_h"/>
                                          </p:val>
                                        </p:tav>
                                      </p:tavLst>
                                    </p:anim>
                                    <p:anim calcmode="lin" valueType="num">
                                      <p:cBhvr>
                                        <p:cTn id="177" dur="1000" fill="hold"/>
                                        <p:tgtEl>
                                          <p:spTgt spid="31"/>
                                        </p:tgtEl>
                                        <p:attrNameLst>
                                          <p:attrName>style.rotation</p:attrName>
                                        </p:attrNameLst>
                                      </p:cBhvr>
                                      <p:tavLst>
                                        <p:tav tm="0">
                                          <p:val>
                                            <p:fltVal val="90"/>
                                          </p:val>
                                        </p:tav>
                                        <p:tav tm="100000">
                                          <p:val>
                                            <p:fltVal val="0"/>
                                          </p:val>
                                        </p:tav>
                                      </p:tavLst>
                                    </p:anim>
                                    <p:animEffect transition="in" filter="fade">
                                      <p:cBhvr>
                                        <p:cTn id="178" dur="1000"/>
                                        <p:tgtEl>
                                          <p:spTgt spid="31"/>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1000" fill="hold"/>
                                        <p:tgtEl>
                                          <p:spTgt spid="32"/>
                                        </p:tgtEl>
                                        <p:attrNameLst>
                                          <p:attrName>ppt_w</p:attrName>
                                        </p:attrNameLst>
                                      </p:cBhvr>
                                      <p:tavLst>
                                        <p:tav tm="0">
                                          <p:val>
                                            <p:fltVal val="0"/>
                                          </p:val>
                                        </p:tav>
                                        <p:tav tm="100000">
                                          <p:val>
                                            <p:strVal val="#ppt_w"/>
                                          </p:val>
                                        </p:tav>
                                      </p:tavLst>
                                    </p:anim>
                                    <p:anim calcmode="lin" valueType="num">
                                      <p:cBhvr>
                                        <p:cTn id="182" dur="1000" fill="hold"/>
                                        <p:tgtEl>
                                          <p:spTgt spid="32"/>
                                        </p:tgtEl>
                                        <p:attrNameLst>
                                          <p:attrName>ppt_h</p:attrName>
                                        </p:attrNameLst>
                                      </p:cBhvr>
                                      <p:tavLst>
                                        <p:tav tm="0">
                                          <p:val>
                                            <p:fltVal val="0"/>
                                          </p:val>
                                        </p:tav>
                                        <p:tav tm="100000">
                                          <p:val>
                                            <p:strVal val="#ppt_h"/>
                                          </p:val>
                                        </p:tav>
                                      </p:tavLst>
                                    </p:anim>
                                    <p:anim calcmode="lin" valueType="num">
                                      <p:cBhvr>
                                        <p:cTn id="183" dur="1000" fill="hold"/>
                                        <p:tgtEl>
                                          <p:spTgt spid="32"/>
                                        </p:tgtEl>
                                        <p:attrNameLst>
                                          <p:attrName>style.rotation</p:attrName>
                                        </p:attrNameLst>
                                      </p:cBhvr>
                                      <p:tavLst>
                                        <p:tav tm="0">
                                          <p:val>
                                            <p:fltVal val="90"/>
                                          </p:val>
                                        </p:tav>
                                        <p:tav tm="100000">
                                          <p:val>
                                            <p:fltVal val="0"/>
                                          </p:val>
                                        </p:tav>
                                      </p:tavLst>
                                    </p:anim>
                                    <p:animEffect transition="in" filter="fade">
                                      <p:cBhvr>
                                        <p:cTn id="184" dur="1000"/>
                                        <p:tgtEl>
                                          <p:spTgt spid="32"/>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34"/>
                                        </p:tgtEl>
                                        <p:attrNameLst>
                                          <p:attrName>style.visibility</p:attrName>
                                        </p:attrNameLst>
                                      </p:cBhvr>
                                      <p:to>
                                        <p:strVal val="visible"/>
                                      </p:to>
                                    </p:set>
                                    <p:anim calcmode="lin" valueType="num">
                                      <p:cBhvr>
                                        <p:cTn id="193" dur="1000" fill="hold"/>
                                        <p:tgtEl>
                                          <p:spTgt spid="34"/>
                                        </p:tgtEl>
                                        <p:attrNameLst>
                                          <p:attrName>ppt_w</p:attrName>
                                        </p:attrNameLst>
                                      </p:cBhvr>
                                      <p:tavLst>
                                        <p:tav tm="0">
                                          <p:val>
                                            <p:fltVal val="0"/>
                                          </p:val>
                                        </p:tav>
                                        <p:tav tm="100000">
                                          <p:val>
                                            <p:strVal val="#ppt_w"/>
                                          </p:val>
                                        </p:tav>
                                      </p:tavLst>
                                    </p:anim>
                                    <p:anim calcmode="lin" valueType="num">
                                      <p:cBhvr>
                                        <p:cTn id="194" dur="1000" fill="hold"/>
                                        <p:tgtEl>
                                          <p:spTgt spid="34"/>
                                        </p:tgtEl>
                                        <p:attrNameLst>
                                          <p:attrName>ppt_h</p:attrName>
                                        </p:attrNameLst>
                                      </p:cBhvr>
                                      <p:tavLst>
                                        <p:tav tm="0">
                                          <p:val>
                                            <p:fltVal val="0"/>
                                          </p:val>
                                        </p:tav>
                                        <p:tav tm="100000">
                                          <p:val>
                                            <p:strVal val="#ppt_h"/>
                                          </p:val>
                                        </p:tav>
                                      </p:tavLst>
                                    </p:anim>
                                    <p:anim calcmode="lin" valueType="num">
                                      <p:cBhvr>
                                        <p:cTn id="195" dur="1000" fill="hold"/>
                                        <p:tgtEl>
                                          <p:spTgt spid="34"/>
                                        </p:tgtEl>
                                        <p:attrNameLst>
                                          <p:attrName>style.rotation</p:attrName>
                                        </p:attrNameLst>
                                      </p:cBhvr>
                                      <p:tavLst>
                                        <p:tav tm="0">
                                          <p:val>
                                            <p:fltVal val="90"/>
                                          </p:val>
                                        </p:tav>
                                        <p:tav tm="100000">
                                          <p:val>
                                            <p:fltVal val="0"/>
                                          </p:val>
                                        </p:tav>
                                      </p:tavLst>
                                    </p:anim>
                                    <p:animEffect transition="in" filter="fade">
                                      <p:cBhvr>
                                        <p:cTn id="196" dur="1000"/>
                                        <p:tgtEl>
                                          <p:spTgt spid="34"/>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35"/>
                                        </p:tgtEl>
                                        <p:attrNameLst>
                                          <p:attrName>style.visibility</p:attrName>
                                        </p:attrNameLst>
                                      </p:cBhvr>
                                      <p:to>
                                        <p:strVal val="visible"/>
                                      </p:to>
                                    </p:set>
                                    <p:anim calcmode="lin" valueType="num">
                                      <p:cBhvr>
                                        <p:cTn id="199" dur="1000" fill="hold"/>
                                        <p:tgtEl>
                                          <p:spTgt spid="35"/>
                                        </p:tgtEl>
                                        <p:attrNameLst>
                                          <p:attrName>ppt_w</p:attrName>
                                        </p:attrNameLst>
                                      </p:cBhvr>
                                      <p:tavLst>
                                        <p:tav tm="0">
                                          <p:val>
                                            <p:fltVal val="0"/>
                                          </p:val>
                                        </p:tav>
                                        <p:tav tm="100000">
                                          <p:val>
                                            <p:strVal val="#ppt_w"/>
                                          </p:val>
                                        </p:tav>
                                      </p:tavLst>
                                    </p:anim>
                                    <p:anim calcmode="lin" valueType="num">
                                      <p:cBhvr>
                                        <p:cTn id="200" dur="1000" fill="hold"/>
                                        <p:tgtEl>
                                          <p:spTgt spid="35"/>
                                        </p:tgtEl>
                                        <p:attrNameLst>
                                          <p:attrName>ppt_h</p:attrName>
                                        </p:attrNameLst>
                                      </p:cBhvr>
                                      <p:tavLst>
                                        <p:tav tm="0">
                                          <p:val>
                                            <p:fltVal val="0"/>
                                          </p:val>
                                        </p:tav>
                                        <p:tav tm="100000">
                                          <p:val>
                                            <p:strVal val="#ppt_h"/>
                                          </p:val>
                                        </p:tav>
                                      </p:tavLst>
                                    </p:anim>
                                    <p:anim calcmode="lin" valueType="num">
                                      <p:cBhvr>
                                        <p:cTn id="201" dur="1000" fill="hold"/>
                                        <p:tgtEl>
                                          <p:spTgt spid="35"/>
                                        </p:tgtEl>
                                        <p:attrNameLst>
                                          <p:attrName>style.rotation</p:attrName>
                                        </p:attrNameLst>
                                      </p:cBhvr>
                                      <p:tavLst>
                                        <p:tav tm="0">
                                          <p:val>
                                            <p:fltVal val="90"/>
                                          </p:val>
                                        </p:tav>
                                        <p:tav tm="100000">
                                          <p:val>
                                            <p:fltVal val="0"/>
                                          </p:val>
                                        </p:tav>
                                      </p:tavLst>
                                    </p:anim>
                                    <p:animEffect transition="in" filter="fade">
                                      <p:cBhvr>
                                        <p:cTn id="202" dur="1000"/>
                                        <p:tgtEl>
                                          <p:spTgt spid="35"/>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36"/>
                                        </p:tgtEl>
                                        <p:attrNameLst>
                                          <p:attrName>style.visibility</p:attrName>
                                        </p:attrNameLst>
                                      </p:cBhvr>
                                      <p:to>
                                        <p:strVal val="visible"/>
                                      </p:to>
                                    </p:set>
                                    <p:anim calcmode="lin" valueType="num">
                                      <p:cBhvr>
                                        <p:cTn id="205" dur="1000" fill="hold"/>
                                        <p:tgtEl>
                                          <p:spTgt spid="36"/>
                                        </p:tgtEl>
                                        <p:attrNameLst>
                                          <p:attrName>ppt_w</p:attrName>
                                        </p:attrNameLst>
                                      </p:cBhvr>
                                      <p:tavLst>
                                        <p:tav tm="0">
                                          <p:val>
                                            <p:fltVal val="0"/>
                                          </p:val>
                                        </p:tav>
                                        <p:tav tm="100000">
                                          <p:val>
                                            <p:strVal val="#ppt_w"/>
                                          </p:val>
                                        </p:tav>
                                      </p:tavLst>
                                    </p:anim>
                                    <p:anim calcmode="lin" valueType="num">
                                      <p:cBhvr>
                                        <p:cTn id="206" dur="1000" fill="hold"/>
                                        <p:tgtEl>
                                          <p:spTgt spid="36"/>
                                        </p:tgtEl>
                                        <p:attrNameLst>
                                          <p:attrName>ppt_h</p:attrName>
                                        </p:attrNameLst>
                                      </p:cBhvr>
                                      <p:tavLst>
                                        <p:tav tm="0">
                                          <p:val>
                                            <p:fltVal val="0"/>
                                          </p:val>
                                        </p:tav>
                                        <p:tav tm="100000">
                                          <p:val>
                                            <p:strVal val="#ppt_h"/>
                                          </p:val>
                                        </p:tav>
                                      </p:tavLst>
                                    </p:anim>
                                    <p:anim calcmode="lin" valueType="num">
                                      <p:cBhvr>
                                        <p:cTn id="207" dur="1000" fill="hold"/>
                                        <p:tgtEl>
                                          <p:spTgt spid="36"/>
                                        </p:tgtEl>
                                        <p:attrNameLst>
                                          <p:attrName>style.rotation</p:attrName>
                                        </p:attrNameLst>
                                      </p:cBhvr>
                                      <p:tavLst>
                                        <p:tav tm="0">
                                          <p:val>
                                            <p:fltVal val="90"/>
                                          </p:val>
                                        </p:tav>
                                        <p:tav tm="100000">
                                          <p:val>
                                            <p:fltVal val="0"/>
                                          </p:val>
                                        </p:tav>
                                      </p:tavLst>
                                    </p:anim>
                                    <p:animEffect transition="in" filter="fade">
                                      <p:cBhvr>
                                        <p:cTn id="208" dur="1000"/>
                                        <p:tgtEl>
                                          <p:spTgt spid="36"/>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37"/>
                                        </p:tgtEl>
                                        <p:attrNameLst>
                                          <p:attrName>style.visibility</p:attrName>
                                        </p:attrNameLst>
                                      </p:cBhvr>
                                      <p:to>
                                        <p:strVal val="visible"/>
                                      </p:to>
                                    </p:set>
                                    <p:anim calcmode="lin" valueType="num">
                                      <p:cBhvr>
                                        <p:cTn id="211" dur="1000" fill="hold"/>
                                        <p:tgtEl>
                                          <p:spTgt spid="37"/>
                                        </p:tgtEl>
                                        <p:attrNameLst>
                                          <p:attrName>ppt_w</p:attrName>
                                        </p:attrNameLst>
                                      </p:cBhvr>
                                      <p:tavLst>
                                        <p:tav tm="0">
                                          <p:val>
                                            <p:fltVal val="0"/>
                                          </p:val>
                                        </p:tav>
                                        <p:tav tm="100000">
                                          <p:val>
                                            <p:strVal val="#ppt_w"/>
                                          </p:val>
                                        </p:tav>
                                      </p:tavLst>
                                    </p:anim>
                                    <p:anim calcmode="lin" valueType="num">
                                      <p:cBhvr>
                                        <p:cTn id="212" dur="1000" fill="hold"/>
                                        <p:tgtEl>
                                          <p:spTgt spid="37"/>
                                        </p:tgtEl>
                                        <p:attrNameLst>
                                          <p:attrName>ppt_h</p:attrName>
                                        </p:attrNameLst>
                                      </p:cBhvr>
                                      <p:tavLst>
                                        <p:tav tm="0">
                                          <p:val>
                                            <p:fltVal val="0"/>
                                          </p:val>
                                        </p:tav>
                                        <p:tav tm="100000">
                                          <p:val>
                                            <p:strVal val="#ppt_h"/>
                                          </p:val>
                                        </p:tav>
                                      </p:tavLst>
                                    </p:anim>
                                    <p:anim calcmode="lin" valueType="num">
                                      <p:cBhvr>
                                        <p:cTn id="213" dur="1000" fill="hold"/>
                                        <p:tgtEl>
                                          <p:spTgt spid="37"/>
                                        </p:tgtEl>
                                        <p:attrNameLst>
                                          <p:attrName>style.rotation</p:attrName>
                                        </p:attrNameLst>
                                      </p:cBhvr>
                                      <p:tavLst>
                                        <p:tav tm="0">
                                          <p:val>
                                            <p:fltVal val="90"/>
                                          </p:val>
                                        </p:tav>
                                        <p:tav tm="100000">
                                          <p:val>
                                            <p:fltVal val="0"/>
                                          </p:val>
                                        </p:tav>
                                      </p:tavLst>
                                    </p:anim>
                                    <p:animEffect transition="in" filter="fade">
                                      <p:cBhvr>
                                        <p:cTn id="214" dur="1000"/>
                                        <p:tgtEl>
                                          <p:spTgt spid="37"/>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38"/>
                                        </p:tgtEl>
                                        <p:attrNameLst>
                                          <p:attrName>style.visibility</p:attrName>
                                        </p:attrNameLst>
                                      </p:cBhvr>
                                      <p:to>
                                        <p:strVal val="visible"/>
                                      </p:to>
                                    </p:set>
                                    <p:anim calcmode="lin" valueType="num">
                                      <p:cBhvr>
                                        <p:cTn id="217" dur="1000" fill="hold"/>
                                        <p:tgtEl>
                                          <p:spTgt spid="38"/>
                                        </p:tgtEl>
                                        <p:attrNameLst>
                                          <p:attrName>ppt_w</p:attrName>
                                        </p:attrNameLst>
                                      </p:cBhvr>
                                      <p:tavLst>
                                        <p:tav tm="0">
                                          <p:val>
                                            <p:fltVal val="0"/>
                                          </p:val>
                                        </p:tav>
                                        <p:tav tm="100000">
                                          <p:val>
                                            <p:strVal val="#ppt_w"/>
                                          </p:val>
                                        </p:tav>
                                      </p:tavLst>
                                    </p:anim>
                                    <p:anim calcmode="lin" valueType="num">
                                      <p:cBhvr>
                                        <p:cTn id="218" dur="1000" fill="hold"/>
                                        <p:tgtEl>
                                          <p:spTgt spid="38"/>
                                        </p:tgtEl>
                                        <p:attrNameLst>
                                          <p:attrName>ppt_h</p:attrName>
                                        </p:attrNameLst>
                                      </p:cBhvr>
                                      <p:tavLst>
                                        <p:tav tm="0">
                                          <p:val>
                                            <p:fltVal val="0"/>
                                          </p:val>
                                        </p:tav>
                                        <p:tav tm="100000">
                                          <p:val>
                                            <p:strVal val="#ppt_h"/>
                                          </p:val>
                                        </p:tav>
                                      </p:tavLst>
                                    </p:anim>
                                    <p:anim calcmode="lin" valueType="num">
                                      <p:cBhvr>
                                        <p:cTn id="219" dur="1000" fill="hold"/>
                                        <p:tgtEl>
                                          <p:spTgt spid="38"/>
                                        </p:tgtEl>
                                        <p:attrNameLst>
                                          <p:attrName>style.rotation</p:attrName>
                                        </p:attrNameLst>
                                      </p:cBhvr>
                                      <p:tavLst>
                                        <p:tav tm="0">
                                          <p:val>
                                            <p:fltVal val="90"/>
                                          </p:val>
                                        </p:tav>
                                        <p:tav tm="100000">
                                          <p:val>
                                            <p:fltVal val="0"/>
                                          </p:val>
                                        </p:tav>
                                      </p:tavLst>
                                    </p:anim>
                                    <p:animEffect transition="in" filter="fade">
                                      <p:cBhvr>
                                        <p:cTn id="220" dur="1000"/>
                                        <p:tgtEl>
                                          <p:spTgt spid="38"/>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000" fill="hold"/>
                                        <p:tgtEl>
                                          <p:spTgt spid="39"/>
                                        </p:tgtEl>
                                        <p:attrNameLst>
                                          <p:attrName>ppt_w</p:attrName>
                                        </p:attrNameLst>
                                      </p:cBhvr>
                                      <p:tavLst>
                                        <p:tav tm="0">
                                          <p:val>
                                            <p:fltVal val="0"/>
                                          </p:val>
                                        </p:tav>
                                        <p:tav tm="100000">
                                          <p:val>
                                            <p:strVal val="#ppt_w"/>
                                          </p:val>
                                        </p:tav>
                                      </p:tavLst>
                                    </p:anim>
                                    <p:anim calcmode="lin" valueType="num">
                                      <p:cBhvr>
                                        <p:cTn id="224" dur="1000" fill="hold"/>
                                        <p:tgtEl>
                                          <p:spTgt spid="39"/>
                                        </p:tgtEl>
                                        <p:attrNameLst>
                                          <p:attrName>ppt_h</p:attrName>
                                        </p:attrNameLst>
                                      </p:cBhvr>
                                      <p:tavLst>
                                        <p:tav tm="0">
                                          <p:val>
                                            <p:fltVal val="0"/>
                                          </p:val>
                                        </p:tav>
                                        <p:tav tm="100000">
                                          <p:val>
                                            <p:strVal val="#ppt_h"/>
                                          </p:val>
                                        </p:tav>
                                      </p:tavLst>
                                    </p:anim>
                                    <p:anim calcmode="lin" valueType="num">
                                      <p:cBhvr>
                                        <p:cTn id="225" dur="1000" fill="hold"/>
                                        <p:tgtEl>
                                          <p:spTgt spid="39"/>
                                        </p:tgtEl>
                                        <p:attrNameLst>
                                          <p:attrName>style.rotation</p:attrName>
                                        </p:attrNameLst>
                                      </p:cBhvr>
                                      <p:tavLst>
                                        <p:tav tm="0">
                                          <p:val>
                                            <p:fltVal val="90"/>
                                          </p:val>
                                        </p:tav>
                                        <p:tav tm="100000">
                                          <p:val>
                                            <p:fltVal val="0"/>
                                          </p:val>
                                        </p:tav>
                                      </p:tavLst>
                                    </p:anim>
                                    <p:animEffect transition="in" filter="fade">
                                      <p:cBhvr>
                                        <p:cTn id="226" dur="1000"/>
                                        <p:tgtEl>
                                          <p:spTgt spid="39"/>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0"/>
                                        </p:tgtEl>
                                        <p:attrNameLst>
                                          <p:attrName>style.visibility</p:attrName>
                                        </p:attrNameLst>
                                      </p:cBhvr>
                                      <p:to>
                                        <p:strVal val="visible"/>
                                      </p:to>
                                    </p:set>
                                    <p:anim calcmode="lin" valueType="num">
                                      <p:cBhvr>
                                        <p:cTn id="229" dur="1000" fill="hold"/>
                                        <p:tgtEl>
                                          <p:spTgt spid="40"/>
                                        </p:tgtEl>
                                        <p:attrNameLst>
                                          <p:attrName>ppt_w</p:attrName>
                                        </p:attrNameLst>
                                      </p:cBhvr>
                                      <p:tavLst>
                                        <p:tav tm="0">
                                          <p:val>
                                            <p:fltVal val="0"/>
                                          </p:val>
                                        </p:tav>
                                        <p:tav tm="100000">
                                          <p:val>
                                            <p:strVal val="#ppt_w"/>
                                          </p:val>
                                        </p:tav>
                                      </p:tavLst>
                                    </p:anim>
                                    <p:anim calcmode="lin" valueType="num">
                                      <p:cBhvr>
                                        <p:cTn id="230" dur="1000" fill="hold"/>
                                        <p:tgtEl>
                                          <p:spTgt spid="40"/>
                                        </p:tgtEl>
                                        <p:attrNameLst>
                                          <p:attrName>ppt_h</p:attrName>
                                        </p:attrNameLst>
                                      </p:cBhvr>
                                      <p:tavLst>
                                        <p:tav tm="0">
                                          <p:val>
                                            <p:fltVal val="0"/>
                                          </p:val>
                                        </p:tav>
                                        <p:tav tm="100000">
                                          <p:val>
                                            <p:strVal val="#ppt_h"/>
                                          </p:val>
                                        </p:tav>
                                      </p:tavLst>
                                    </p:anim>
                                    <p:anim calcmode="lin" valueType="num">
                                      <p:cBhvr>
                                        <p:cTn id="231" dur="1000" fill="hold"/>
                                        <p:tgtEl>
                                          <p:spTgt spid="40"/>
                                        </p:tgtEl>
                                        <p:attrNameLst>
                                          <p:attrName>style.rotation</p:attrName>
                                        </p:attrNameLst>
                                      </p:cBhvr>
                                      <p:tavLst>
                                        <p:tav tm="0">
                                          <p:val>
                                            <p:fltVal val="90"/>
                                          </p:val>
                                        </p:tav>
                                        <p:tav tm="100000">
                                          <p:val>
                                            <p:fltVal val="0"/>
                                          </p:val>
                                        </p:tav>
                                      </p:tavLst>
                                    </p:anim>
                                    <p:animEffect transition="in" filter="fade">
                                      <p:cBhvr>
                                        <p:cTn id="232" dur="1000"/>
                                        <p:tgtEl>
                                          <p:spTgt spid="40"/>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1"/>
                                        </p:tgtEl>
                                        <p:attrNameLst>
                                          <p:attrName>style.visibility</p:attrName>
                                        </p:attrNameLst>
                                      </p:cBhvr>
                                      <p:to>
                                        <p:strVal val="visible"/>
                                      </p:to>
                                    </p:set>
                                    <p:anim calcmode="lin" valueType="num">
                                      <p:cBhvr>
                                        <p:cTn id="235" dur="1000" fill="hold"/>
                                        <p:tgtEl>
                                          <p:spTgt spid="41"/>
                                        </p:tgtEl>
                                        <p:attrNameLst>
                                          <p:attrName>ppt_w</p:attrName>
                                        </p:attrNameLst>
                                      </p:cBhvr>
                                      <p:tavLst>
                                        <p:tav tm="0">
                                          <p:val>
                                            <p:fltVal val="0"/>
                                          </p:val>
                                        </p:tav>
                                        <p:tav tm="100000">
                                          <p:val>
                                            <p:strVal val="#ppt_w"/>
                                          </p:val>
                                        </p:tav>
                                      </p:tavLst>
                                    </p:anim>
                                    <p:anim calcmode="lin" valueType="num">
                                      <p:cBhvr>
                                        <p:cTn id="236" dur="1000" fill="hold"/>
                                        <p:tgtEl>
                                          <p:spTgt spid="41"/>
                                        </p:tgtEl>
                                        <p:attrNameLst>
                                          <p:attrName>ppt_h</p:attrName>
                                        </p:attrNameLst>
                                      </p:cBhvr>
                                      <p:tavLst>
                                        <p:tav tm="0">
                                          <p:val>
                                            <p:fltVal val="0"/>
                                          </p:val>
                                        </p:tav>
                                        <p:tav tm="100000">
                                          <p:val>
                                            <p:strVal val="#ppt_h"/>
                                          </p:val>
                                        </p:tav>
                                      </p:tavLst>
                                    </p:anim>
                                    <p:anim calcmode="lin" valueType="num">
                                      <p:cBhvr>
                                        <p:cTn id="237" dur="1000" fill="hold"/>
                                        <p:tgtEl>
                                          <p:spTgt spid="41"/>
                                        </p:tgtEl>
                                        <p:attrNameLst>
                                          <p:attrName>style.rotation</p:attrName>
                                        </p:attrNameLst>
                                      </p:cBhvr>
                                      <p:tavLst>
                                        <p:tav tm="0">
                                          <p:val>
                                            <p:fltVal val="90"/>
                                          </p:val>
                                        </p:tav>
                                        <p:tav tm="100000">
                                          <p:val>
                                            <p:fltVal val="0"/>
                                          </p:val>
                                        </p:tav>
                                      </p:tavLst>
                                    </p:anim>
                                    <p:animEffect transition="in" filter="fade">
                                      <p:cBhvr>
                                        <p:cTn id="238" dur="1000"/>
                                        <p:tgtEl>
                                          <p:spTgt spid="41"/>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2"/>
                                        </p:tgtEl>
                                        <p:attrNameLst>
                                          <p:attrName>style.visibility</p:attrName>
                                        </p:attrNameLst>
                                      </p:cBhvr>
                                      <p:to>
                                        <p:strVal val="visible"/>
                                      </p:to>
                                    </p:set>
                                    <p:anim calcmode="lin" valueType="num">
                                      <p:cBhvr>
                                        <p:cTn id="241" dur="1000" fill="hold"/>
                                        <p:tgtEl>
                                          <p:spTgt spid="42"/>
                                        </p:tgtEl>
                                        <p:attrNameLst>
                                          <p:attrName>ppt_w</p:attrName>
                                        </p:attrNameLst>
                                      </p:cBhvr>
                                      <p:tavLst>
                                        <p:tav tm="0">
                                          <p:val>
                                            <p:fltVal val="0"/>
                                          </p:val>
                                        </p:tav>
                                        <p:tav tm="100000">
                                          <p:val>
                                            <p:strVal val="#ppt_w"/>
                                          </p:val>
                                        </p:tav>
                                      </p:tavLst>
                                    </p:anim>
                                    <p:anim calcmode="lin" valueType="num">
                                      <p:cBhvr>
                                        <p:cTn id="242" dur="1000" fill="hold"/>
                                        <p:tgtEl>
                                          <p:spTgt spid="42"/>
                                        </p:tgtEl>
                                        <p:attrNameLst>
                                          <p:attrName>ppt_h</p:attrName>
                                        </p:attrNameLst>
                                      </p:cBhvr>
                                      <p:tavLst>
                                        <p:tav tm="0">
                                          <p:val>
                                            <p:fltVal val="0"/>
                                          </p:val>
                                        </p:tav>
                                        <p:tav tm="100000">
                                          <p:val>
                                            <p:strVal val="#ppt_h"/>
                                          </p:val>
                                        </p:tav>
                                      </p:tavLst>
                                    </p:anim>
                                    <p:anim calcmode="lin" valueType="num">
                                      <p:cBhvr>
                                        <p:cTn id="243" dur="1000" fill="hold"/>
                                        <p:tgtEl>
                                          <p:spTgt spid="42"/>
                                        </p:tgtEl>
                                        <p:attrNameLst>
                                          <p:attrName>style.rotation</p:attrName>
                                        </p:attrNameLst>
                                      </p:cBhvr>
                                      <p:tavLst>
                                        <p:tav tm="0">
                                          <p:val>
                                            <p:fltVal val="90"/>
                                          </p:val>
                                        </p:tav>
                                        <p:tav tm="100000">
                                          <p:val>
                                            <p:fltVal val="0"/>
                                          </p:val>
                                        </p:tav>
                                      </p:tavLst>
                                    </p:anim>
                                    <p:animEffect transition="in" filter="fade">
                                      <p:cBhvr>
                                        <p:cTn id="244" dur="1000"/>
                                        <p:tgtEl>
                                          <p:spTgt spid="42"/>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3"/>
                                        </p:tgtEl>
                                        <p:attrNameLst>
                                          <p:attrName>style.visibility</p:attrName>
                                        </p:attrNameLst>
                                      </p:cBhvr>
                                      <p:to>
                                        <p:strVal val="visible"/>
                                      </p:to>
                                    </p:set>
                                    <p:anim calcmode="lin" valueType="num">
                                      <p:cBhvr>
                                        <p:cTn id="247" dur="1000" fill="hold"/>
                                        <p:tgtEl>
                                          <p:spTgt spid="43"/>
                                        </p:tgtEl>
                                        <p:attrNameLst>
                                          <p:attrName>ppt_w</p:attrName>
                                        </p:attrNameLst>
                                      </p:cBhvr>
                                      <p:tavLst>
                                        <p:tav tm="0">
                                          <p:val>
                                            <p:fltVal val="0"/>
                                          </p:val>
                                        </p:tav>
                                        <p:tav tm="100000">
                                          <p:val>
                                            <p:strVal val="#ppt_w"/>
                                          </p:val>
                                        </p:tav>
                                      </p:tavLst>
                                    </p:anim>
                                    <p:anim calcmode="lin" valueType="num">
                                      <p:cBhvr>
                                        <p:cTn id="248" dur="1000" fill="hold"/>
                                        <p:tgtEl>
                                          <p:spTgt spid="43"/>
                                        </p:tgtEl>
                                        <p:attrNameLst>
                                          <p:attrName>ppt_h</p:attrName>
                                        </p:attrNameLst>
                                      </p:cBhvr>
                                      <p:tavLst>
                                        <p:tav tm="0">
                                          <p:val>
                                            <p:fltVal val="0"/>
                                          </p:val>
                                        </p:tav>
                                        <p:tav tm="100000">
                                          <p:val>
                                            <p:strVal val="#ppt_h"/>
                                          </p:val>
                                        </p:tav>
                                      </p:tavLst>
                                    </p:anim>
                                    <p:anim calcmode="lin" valueType="num">
                                      <p:cBhvr>
                                        <p:cTn id="249" dur="1000" fill="hold"/>
                                        <p:tgtEl>
                                          <p:spTgt spid="43"/>
                                        </p:tgtEl>
                                        <p:attrNameLst>
                                          <p:attrName>style.rotation</p:attrName>
                                        </p:attrNameLst>
                                      </p:cBhvr>
                                      <p:tavLst>
                                        <p:tav tm="0">
                                          <p:val>
                                            <p:fltVal val="90"/>
                                          </p:val>
                                        </p:tav>
                                        <p:tav tm="100000">
                                          <p:val>
                                            <p:fltVal val="0"/>
                                          </p:val>
                                        </p:tav>
                                      </p:tavLst>
                                    </p:anim>
                                    <p:animEffect transition="in" filter="fade">
                                      <p:cBhvr>
                                        <p:cTn id="250" dur="1000"/>
                                        <p:tgtEl>
                                          <p:spTgt spid="43"/>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44"/>
                                        </p:tgtEl>
                                        <p:attrNameLst>
                                          <p:attrName>style.visibility</p:attrName>
                                        </p:attrNameLst>
                                      </p:cBhvr>
                                      <p:to>
                                        <p:strVal val="visible"/>
                                      </p:to>
                                    </p:set>
                                    <p:anim calcmode="lin" valueType="num">
                                      <p:cBhvr>
                                        <p:cTn id="253" dur="1000" fill="hold"/>
                                        <p:tgtEl>
                                          <p:spTgt spid="44"/>
                                        </p:tgtEl>
                                        <p:attrNameLst>
                                          <p:attrName>ppt_w</p:attrName>
                                        </p:attrNameLst>
                                      </p:cBhvr>
                                      <p:tavLst>
                                        <p:tav tm="0">
                                          <p:val>
                                            <p:fltVal val="0"/>
                                          </p:val>
                                        </p:tav>
                                        <p:tav tm="100000">
                                          <p:val>
                                            <p:strVal val="#ppt_w"/>
                                          </p:val>
                                        </p:tav>
                                      </p:tavLst>
                                    </p:anim>
                                    <p:anim calcmode="lin" valueType="num">
                                      <p:cBhvr>
                                        <p:cTn id="254" dur="1000" fill="hold"/>
                                        <p:tgtEl>
                                          <p:spTgt spid="44"/>
                                        </p:tgtEl>
                                        <p:attrNameLst>
                                          <p:attrName>ppt_h</p:attrName>
                                        </p:attrNameLst>
                                      </p:cBhvr>
                                      <p:tavLst>
                                        <p:tav tm="0">
                                          <p:val>
                                            <p:fltVal val="0"/>
                                          </p:val>
                                        </p:tav>
                                        <p:tav tm="100000">
                                          <p:val>
                                            <p:strVal val="#ppt_h"/>
                                          </p:val>
                                        </p:tav>
                                      </p:tavLst>
                                    </p:anim>
                                    <p:anim calcmode="lin" valueType="num">
                                      <p:cBhvr>
                                        <p:cTn id="255" dur="1000" fill="hold"/>
                                        <p:tgtEl>
                                          <p:spTgt spid="44"/>
                                        </p:tgtEl>
                                        <p:attrNameLst>
                                          <p:attrName>style.rotation</p:attrName>
                                        </p:attrNameLst>
                                      </p:cBhvr>
                                      <p:tavLst>
                                        <p:tav tm="0">
                                          <p:val>
                                            <p:fltVal val="90"/>
                                          </p:val>
                                        </p:tav>
                                        <p:tav tm="100000">
                                          <p:val>
                                            <p:fltVal val="0"/>
                                          </p:val>
                                        </p:tav>
                                      </p:tavLst>
                                    </p:anim>
                                    <p:animEffect transition="in" filter="fade">
                                      <p:cBhvr>
                                        <p:cTn id="256" dur="1000"/>
                                        <p:tgtEl>
                                          <p:spTgt spid="44"/>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45"/>
                                        </p:tgtEl>
                                        <p:attrNameLst>
                                          <p:attrName>style.visibility</p:attrName>
                                        </p:attrNameLst>
                                      </p:cBhvr>
                                      <p:to>
                                        <p:strVal val="visible"/>
                                      </p:to>
                                    </p:set>
                                    <p:anim calcmode="lin" valueType="num">
                                      <p:cBhvr>
                                        <p:cTn id="259" dur="1000" fill="hold"/>
                                        <p:tgtEl>
                                          <p:spTgt spid="45"/>
                                        </p:tgtEl>
                                        <p:attrNameLst>
                                          <p:attrName>ppt_w</p:attrName>
                                        </p:attrNameLst>
                                      </p:cBhvr>
                                      <p:tavLst>
                                        <p:tav tm="0">
                                          <p:val>
                                            <p:fltVal val="0"/>
                                          </p:val>
                                        </p:tav>
                                        <p:tav tm="100000">
                                          <p:val>
                                            <p:strVal val="#ppt_w"/>
                                          </p:val>
                                        </p:tav>
                                      </p:tavLst>
                                    </p:anim>
                                    <p:anim calcmode="lin" valueType="num">
                                      <p:cBhvr>
                                        <p:cTn id="260" dur="1000" fill="hold"/>
                                        <p:tgtEl>
                                          <p:spTgt spid="45"/>
                                        </p:tgtEl>
                                        <p:attrNameLst>
                                          <p:attrName>ppt_h</p:attrName>
                                        </p:attrNameLst>
                                      </p:cBhvr>
                                      <p:tavLst>
                                        <p:tav tm="0">
                                          <p:val>
                                            <p:fltVal val="0"/>
                                          </p:val>
                                        </p:tav>
                                        <p:tav tm="100000">
                                          <p:val>
                                            <p:strVal val="#ppt_h"/>
                                          </p:val>
                                        </p:tav>
                                      </p:tavLst>
                                    </p:anim>
                                    <p:anim calcmode="lin" valueType="num">
                                      <p:cBhvr>
                                        <p:cTn id="261" dur="1000" fill="hold"/>
                                        <p:tgtEl>
                                          <p:spTgt spid="45"/>
                                        </p:tgtEl>
                                        <p:attrNameLst>
                                          <p:attrName>style.rotation</p:attrName>
                                        </p:attrNameLst>
                                      </p:cBhvr>
                                      <p:tavLst>
                                        <p:tav tm="0">
                                          <p:val>
                                            <p:fltVal val="90"/>
                                          </p:val>
                                        </p:tav>
                                        <p:tav tm="100000">
                                          <p:val>
                                            <p:fltVal val="0"/>
                                          </p:val>
                                        </p:tav>
                                      </p:tavLst>
                                    </p:anim>
                                    <p:animEffect transition="in" filter="fade">
                                      <p:cBhvr>
                                        <p:cTn id="262" dur="1000"/>
                                        <p:tgtEl>
                                          <p:spTgt spid="45"/>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46"/>
                                        </p:tgtEl>
                                        <p:attrNameLst>
                                          <p:attrName>style.visibility</p:attrName>
                                        </p:attrNameLst>
                                      </p:cBhvr>
                                      <p:to>
                                        <p:strVal val="visible"/>
                                      </p:to>
                                    </p:set>
                                    <p:anim calcmode="lin" valueType="num">
                                      <p:cBhvr>
                                        <p:cTn id="265" dur="1000" fill="hold"/>
                                        <p:tgtEl>
                                          <p:spTgt spid="46"/>
                                        </p:tgtEl>
                                        <p:attrNameLst>
                                          <p:attrName>ppt_w</p:attrName>
                                        </p:attrNameLst>
                                      </p:cBhvr>
                                      <p:tavLst>
                                        <p:tav tm="0">
                                          <p:val>
                                            <p:fltVal val="0"/>
                                          </p:val>
                                        </p:tav>
                                        <p:tav tm="100000">
                                          <p:val>
                                            <p:strVal val="#ppt_w"/>
                                          </p:val>
                                        </p:tav>
                                      </p:tavLst>
                                    </p:anim>
                                    <p:anim calcmode="lin" valueType="num">
                                      <p:cBhvr>
                                        <p:cTn id="266" dur="1000" fill="hold"/>
                                        <p:tgtEl>
                                          <p:spTgt spid="46"/>
                                        </p:tgtEl>
                                        <p:attrNameLst>
                                          <p:attrName>ppt_h</p:attrName>
                                        </p:attrNameLst>
                                      </p:cBhvr>
                                      <p:tavLst>
                                        <p:tav tm="0">
                                          <p:val>
                                            <p:fltVal val="0"/>
                                          </p:val>
                                        </p:tav>
                                        <p:tav tm="100000">
                                          <p:val>
                                            <p:strVal val="#ppt_h"/>
                                          </p:val>
                                        </p:tav>
                                      </p:tavLst>
                                    </p:anim>
                                    <p:anim calcmode="lin" valueType="num">
                                      <p:cBhvr>
                                        <p:cTn id="267" dur="1000" fill="hold"/>
                                        <p:tgtEl>
                                          <p:spTgt spid="46"/>
                                        </p:tgtEl>
                                        <p:attrNameLst>
                                          <p:attrName>style.rotation</p:attrName>
                                        </p:attrNameLst>
                                      </p:cBhvr>
                                      <p:tavLst>
                                        <p:tav tm="0">
                                          <p:val>
                                            <p:fltVal val="90"/>
                                          </p:val>
                                        </p:tav>
                                        <p:tav tm="100000">
                                          <p:val>
                                            <p:fltVal val="0"/>
                                          </p:val>
                                        </p:tav>
                                      </p:tavLst>
                                    </p:anim>
                                    <p:animEffect transition="in" filter="fade">
                                      <p:cBhvr>
                                        <p:cTn id="268" dur="1000"/>
                                        <p:tgtEl>
                                          <p:spTgt spid="46"/>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47"/>
                                        </p:tgtEl>
                                        <p:attrNameLst>
                                          <p:attrName>style.visibility</p:attrName>
                                        </p:attrNameLst>
                                      </p:cBhvr>
                                      <p:to>
                                        <p:strVal val="visible"/>
                                      </p:to>
                                    </p:set>
                                    <p:anim calcmode="lin" valueType="num">
                                      <p:cBhvr>
                                        <p:cTn id="271" dur="1000" fill="hold"/>
                                        <p:tgtEl>
                                          <p:spTgt spid="47"/>
                                        </p:tgtEl>
                                        <p:attrNameLst>
                                          <p:attrName>ppt_w</p:attrName>
                                        </p:attrNameLst>
                                      </p:cBhvr>
                                      <p:tavLst>
                                        <p:tav tm="0">
                                          <p:val>
                                            <p:fltVal val="0"/>
                                          </p:val>
                                        </p:tav>
                                        <p:tav tm="100000">
                                          <p:val>
                                            <p:strVal val="#ppt_w"/>
                                          </p:val>
                                        </p:tav>
                                      </p:tavLst>
                                    </p:anim>
                                    <p:anim calcmode="lin" valueType="num">
                                      <p:cBhvr>
                                        <p:cTn id="272" dur="1000" fill="hold"/>
                                        <p:tgtEl>
                                          <p:spTgt spid="47"/>
                                        </p:tgtEl>
                                        <p:attrNameLst>
                                          <p:attrName>ppt_h</p:attrName>
                                        </p:attrNameLst>
                                      </p:cBhvr>
                                      <p:tavLst>
                                        <p:tav tm="0">
                                          <p:val>
                                            <p:fltVal val="0"/>
                                          </p:val>
                                        </p:tav>
                                        <p:tav tm="100000">
                                          <p:val>
                                            <p:strVal val="#ppt_h"/>
                                          </p:val>
                                        </p:tav>
                                      </p:tavLst>
                                    </p:anim>
                                    <p:anim calcmode="lin" valueType="num">
                                      <p:cBhvr>
                                        <p:cTn id="273" dur="1000" fill="hold"/>
                                        <p:tgtEl>
                                          <p:spTgt spid="47"/>
                                        </p:tgtEl>
                                        <p:attrNameLst>
                                          <p:attrName>style.rotation</p:attrName>
                                        </p:attrNameLst>
                                      </p:cBhvr>
                                      <p:tavLst>
                                        <p:tav tm="0">
                                          <p:val>
                                            <p:fltVal val="90"/>
                                          </p:val>
                                        </p:tav>
                                        <p:tav tm="100000">
                                          <p:val>
                                            <p:fltVal val="0"/>
                                          </p:val>
                                        </p:tav>
                                      </p:tavLst>
                                    </p:anim>
                                    <p:animEffect transition="in" filter="fade">
                                      <p:cBhvr>
                                        <p:cTn id="274" dur="1000"/>
                                        <p:tgtEl>
                                          <p:spTgt spid="47"/>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48"/>
                                        </p:tgtEl>
                                        <p:attrNameLst>
                                          <p:attrName>style.visibility</p:attrName>
                                        </p:attrNameLst>
                                      </p:cBhvr>
                                      <p:to>
                                        <p:strVal val="visible"/>
                                      </p:to>
                                    </p:set>
                                    <p:anim calcmode="lin" valueType="num">
                                      <p:cBhvr>
                                        <p:cTn id="277" dur="1000" fill="hold"/>
                                        <p:tgtEl>
                                          <p:spTgt spid="48"/>
                                        </p:tgtEl>
                                        <p:attrNameLst>
                                          <p:attrName>ppt_w</p:attrName>
                                        </p:attrNameLst>
                                      </p:cBhvr>
                                      <p:tavLst>
                                        <p:tav tm="0">
                                          <p:val>
                                            <p:fltVal val="0"/>
                                          </p:val>
                                        </p:tav>
                                        <p:tav tm="100000">
                                          <p:val>
                                            <p:strVal val="#ppt_w"/>
                                          </p:val>
                                        </p:tav>
                                      </p:tavLst>
                                    </p:anim>
                                    <p:anim calcmode="lin" valueType="num">
                                      <p:cBhvr>
                                        <p:cTn id="278" dur="1000" fill="hold"/>
                                        <p:tgtEl>
                                          <p:spTgt spid="48"/>
                                        </p:tgtEl>
                                        <p:attrNameLst>
                                          <p:attrName>ppt_h</p:attrName>
                                        </p:attrNameLst>
                                      </p:cBhvr>
                                      <p:tavLst>
                                        <p:tav tm="0">
                                          <p:val>
                                            <p:fltVal val="0"/>
                                          </p:val>
                                        </p:tav>
                                        <p:tav tm="100000">
                                          <p:val>
                                            <p:strVal val="#ppt_h"/>
                                          </p:val>
                                        </p:tav>
                                      </p:tavLst>
                                    </p:anim>
                                    <p:anim calcmode="lin" valueType="num">
                                      <p:cBhvr>
                                        <p:cTn id="279" dur="1000" fill="hold"/>
                                        <p:tgtEl>
                                          <p:spTgt spid="48"/>
                                        </p:tgtEl>
                                        <p:attrNameLst>
                                          <p:attrName>style.rotation</p:attrName>
                                        </p:attrNameLst>
                                      </p:cBhvr>
                                      <p:tavLst>
                                        <p:tav tm="0">
                                          <p:val>
                                            <p:fltVal val="90"/>
                                          </p:val>
                                        </p:tav>
                                        <p:tav tm="100000">
                                          <p:val>
                                            <p:fltVal val="0"/>
                                          </p:val>
                                        </p:tav>
                                      </p:tavLst>
                                    </p:anim>
                                    <p:animEffect transition="in" filter="fade">
                                      <p:cBhvr>
                                        <p:cTn id="280" dur="1000"/>
                                        <p:tgtEl>
                                          <p:spTgt spid="48"/>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49"/>
                                        </p:tgtEl>
                                        <p:attrNameLst>
                                          <p:attrName>style.visibility</p:attrName>
                                        </p:attrNameLst>
                                      </p:cBhvr>
                                      <p:to>
                                        <p:strVal val="visible"/>
                                      </p:to>
                                    </p:set>
                                    <p:anim calcmode="lin" valueType="num">
                                      <p:cBhvr>
                                        <p:cTn id="283" dur="1000" fill="hold"/>
                                        <p:tgtEl>
                                          <p:spTgt spid="49"/>
                                        </p:tgtEl>
                                        <p:attrNameLst>
                                          <p:attrName>ppt_w</p:attrName>
                                        </p:attrNameLst>
                                      </p:cBhvr>
                                      <p:tavLst>
                                        <p:tav tm="0">
                                          <p:val>
                                            <p:fltVal val="0"/>
                                          </p:val>
                                        </p:tav>
                                        <p:tav tm="100000">
                                          <p:val>
                                            <p:strVal val="#ppt_w"/>
                                          </p:val>
                                        </p:tav>
                                      </p:tavLst>
                                    </p:anim>
                                    <p:anim calcmode="lin" valueType="num">
                                      <p:cBhvr>
                                        <p:cTn id="284" dur="1000" fill="hold"/>
                                        <p:tgtEl>
                                          <p:spTgt spid="49"/>
                                        </p:tgtEl>
                                        <p:attrNameLst>
                                          <p:attrName>ppt_h</p:attrName>
                                        </p:attrNameLst>
                                      </p:cBhvr>
                                      <p:tavLst>
                                        <p:tav tm="0">
                                          <p:val>
                                            <p:fltVal val="0"/>
                                          </p:val>
                                        </p:tav>
                                        <p:tav tm="100000">
                                          <p:val>
                                            <p:strVal val="#ppt_h"/>
                                          </p:val>
                                        </p:tav>
                                      </p:tavLst>
                                    </p:anim>
                                    <p:anim calcmode="lin" valueType="num">
                                      <p:cBhvr>
                                        <p:cTn id="285" dur="1000" fill="hold"/>
                                        <p:tgtEl>
                                          <p:spTgt spid="49"/>
                                        </p:tgtEl>
                                        <p:attrNameLst>
                                          <p:attrName>style.rotation</p:attrName>
                                        </p:attrNameLst>
                                      </p:cBhvr>
                                      <p:tavLst>
                                        <p:tav tm="0">
                                          <p:val>
                                            <p:fltVal val="90"/>
                                          </p:val>
                                        </p:tav>
                                        <p:tav tm="100000">
                                          <p:val>
                                            <p:fltVal val="0"/>
                                          </p:val>
                                        </p:tav>
                                      </p:tavLst>
                                    </p:anim>
                                    <p:animEffect transition="in" filter="fade">
                                      <p:cBhvr>
                                        <p:cTn id="286" dur="1000"/>
                                        <p:tgtEl>
                                          <p:spTgt spid="49"/>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0"/>
                                        </p:tgtEl>
                                        <p:attrNameLst>
                                          <p:attrName>style.visibility</p:attrName>
                                        </p:attrNameLst>
                                      </p:cBhvr>
                                      <p:to>
                                        <p:strVal val="visible"/>
                                      </p:to>
                                    </p:set>
                                    <p:anim calcmode="lin" valueType="num">
                                      <p:cBhvr>
                                        <p:cTn id="289" dur="1000" fill="hold"/>
                                        <p:tgtEl>
                                          <p:spTgt spid="50"/>
                                        </p:tgtEl>
                                        <p:attrNameLst>
                                          <p:attrName>ppt_w</p:attrName>
                                        </p:attrNameLst>
                                      </p:cBhvr>
                                      <p:tavLst>
                                        <p:tav tm="0">
                                          <p:val>
                                            <p:fltVal val="0"/>
                                          </p:val>
                                        </p:tav>
                                        <p:tav tm="100000">
                                          <p:val>
                                            <p:strVal val="#ppt_w"/>
                                          </p:val>
                                        </p:tav>
                                      </p:tavLst>
                                    </p:anim>
                                    <p:anim calcmode="lin" valueType="num">
                                      <p:cBhvr>
                                        <p:cTn id="290" dur="1000" fill="hold"/>
                                        <p:tgtEl>
                                          <p:spTgt spid="50"/>
                                        </p:tgtEl>
                                        <p:attrNameLst>
                                          <p:attrName>ppt_h</p:attrName>
                                        </p:attrNameLst>
                                      </p:cBhvr>
                                      <p:tavLst>
                                        <p:tav tm="0">
                                          <p:val>
                                            <p:fltVal val="0"/>
                                          </p:val>
                                        </p:tav>
                                        <p:tav tm="100000">
                                          <p:val>
                                            <p:strVal val="#ppt_h"/>
                                          </p:val>
                                        </p:tav>
                                      </p:tavLst>
                                    </p:anim>
                                    <p:anim calcmode="lin" valueType="num">
                                      <p:cBhvr>
                                        <p:cTn id="291" dur="1000" fill="hold"/>
                                        <p:tgtEl>
                                          <p:spTgt spid="50"/>
                                        </p:tgtEl>
                                        <p:attrNameLst>
                                          <p:attrName>style.rotation</p:attrName>
                                        </p:attrNameLst>
                                      </p:cBhvr>
                                      <p:tavLst>
                                        <p:tav tm="0">
                                          <p:val>
                                            <p:fltVal val="90"/>
                                          </p:val>
                                        </p:tav>
                                        <p:tav tm="100000">
                                          <p:val>
                                            <p:fltVal val="0"/>
                                          </p:val>
                                        </p:tav>
                                      </p:tavLst>
                                    </p:anim>
                                    <p:animEffect transition="in" filter="fade">
                                      <p:cBhvr>
                                        <p:cTn id="292" dur="1000"/>
                                        <p:tgtEl>
                                          <p:spTgt spid="50"/>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1"/>
                                        </p:tgtEl>
                                        <p:attrNameLst>
                                          <p:attrName>style.visibility</p:attrName>
                                        </p:attrNameLst>
                                      </p:cBhvr>
                                      <p:to>
                                        <p:strVal val="visible"/>
                                      </p:to>
                                    </p:set>
                                    <p:anim calcmode="lin" valueType="num">
                                      <p:cBhvr>
                                        <p:cTn id="295" dur="1000" fill="hold"/>
                                        <p:tgtEl>
                                          <p:spTgt spid="51"/>
                                        </p:tgtEl>
                                        <p:attrNameLst>
                                          <p:attrName>ppt_w</p:attrName>
                                        </p:attrNameLst>
                                      </p:cBhvr>
                                      <p:tavLst>
                                        <p:tav tm="0">
                                          <p:val>
                                            <p:fltVal val="0"/>
                                          </p:val>
                                        </p:tav>
                                        <p:tav tm="100000">
                                          <p:val>
                                            <p:strVal val="#ppt_w"/>
                                          </p:val>
                                        </p:tav>
                                      </p:tavLst>
                                    </p:anim>
                                    <p:anim calcmode="lin" valueType="num">
                                      <p:cBhvr>
                                        <p:cTn id="296" dur="1000" fill="hold"/>
                                        <p:tgtEl>
                                          <p:spTgt spid="51"/>
                                        </p:tgtEl>
                                        <p:attrNameLst>
                                          <p:attrName>ppt_h</p:attrName>
                                        </p:attrNameLst>
                                      </p:cBhvr>
                                      <p:tavLst>
                                        <p:tav tm="0">
                                          <p:val>
                                            <p:fltVal val="0"/>
                                          </p:val>
                                        </p:tav>
                                        <p:tav tm="100000">
                                          <p:val>
                                            <p:strVal val="#ppt_h"/>
                                          </p:val>
                                        </p:tav>
                                      </p:tavLst>
                                    </p:anim>
                                    <p:anim calcmode="lin" valueType="num">
                                      <p:cBhvr>
                                        <p:cTn id="297" dur="1000" fill="hold"/>
                                        <p:tgtEl>
                                          <p:spTgt spid="51"/>
                                        </p:tgtEl>
                                        <p:attrNameLst>
                                          <p:attrName>style.rotation</p:attrName>
                                        </p:attrNameLst>
                                      </p:cBhvr>
                                      <p:tavLst>
                                        <p:tav tm="0">
                                          <p:val>
                                            <p:fltVal val="90"/>
                                          </p:val>
                                        </p:tav>
                                        <p:tav tm="100000">
                                          <p:val>
                                            <p:fltVal val="0"/>
                                          </p:val>
                                        </p:tav>
                                      </p:tavLst>
                                    </p:anim>
                                    <p:animEffect transition="in" filter="fade">
                                      <p:cBhvr>
                                        <p:cTn id="298" dur="1000"/>
                                        <p:tgtEl>
                                          <p:spTgt spid="51"/>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2"/>
                                        </p:tgtEl>
                                        <p:attrNameLst>
                                          <p:attrName>style.visibility</p:attrName>
                                        </p:attrNameLst>
                                      </p:cBhvr>
                                      <p:to>
                                        <p:strVal val="visible"/>
                                      </p:to>
                                    </p:set>
                                    <p:anim calcmode="lin" valueType="num">
                                      <p:cBhvr>
                                        <p:cTn id="301" dur="1000" fill="hold"/>
                                        <p:tgtEl>
                                          <p:spTgt spid="52"/>
                                        </p:tgtEl>
                                        <p:attrNameLst>
                                          <p:attrName>ppt_w</p:attrName>
                                        </p:attrNameLst>
                                      </p:cBhvr>
                                      <p:tavLst>
                                        <p:tav tm="0">
                                          <p:val>
                                            <p:fltVal val="0"/>
                                          </p:val>
                                        </p:tav>
                                        <p:tav tm="100000">
                                          <p:val>
                                            <p:strVal val="#ppt_w"/>
                                          </p:val>
                                        </p:tav>
                                      </p:tavLst>
                                    </p:anim>
                                    <p:anim calcmode="lin" valueType="num">
                                      <p:cBhvr>
                                        <p:cTn id="302" dur="1000" fill="hold"/>
                                        <p:tgtEl>
                                          <p:spTgt spid="52"/>
                                        </p:tgtEl>
                                        <p:attrNameLst>
                                          <p:attrName>ppt_h</p:attrName>
                                        </p:attrNameLst>
                                      </p:cBhvr>
                                      <p:tavLst>
                                        <p:tav tm="0">
                                          <p:val>
                                            <p:fltVal val="0"/>
                                          </p:val>
                                        </p:tav>
                                        <p:tav tm="100000">
                                          <p:val>
                                            <p:strVal val="#ppt_h"/>
                                          </p:val>
                                        </p:tav>
                                      </p:tavLst>
                                    </p:anim>
                                    <p:anim calcmode="lin" valueType="num">
                                      <p:cBhvr>
                                        <p:cTn id="303" dur="1000" fill="hold"/>
                                        <p:tgtEl>
                                          <p:spTgt spid="52"/>
                                        </p:tgtEl>
                                        <p:attrNameLst>
                                          <p:attrName>style.rotation</p:attrName>
                                        </p:attrNameLst>
                                      </p:cBhvr>
                                      <p:tavLst>
                                        <p:tav tm="0">
                                          <p:val>
                                            <p:fltVal val="90"/>
                                          </p:val>
                                        </p:tav>
                                        <p:tav tm="100000">
                                          <p:val>
                                            <p:fltVal val="0"/>
                                          </p:val>
                                        </p:tav>
                                      </p:tavLst>
                                    </p:anim>
                                    <p:animEffect transition="in" filter="fade">
                                      <p:cBhvr>
                                        <p:cTn id="304" dur="1000"/>
                                        <p:tgtEl>
                                          <p:spTgt spid="52"/>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3"/>
                                        </p:tgtEl>
                                        <p:attrNameLst>
                                          <p:attrName>style.visibility</p:attrName>
                                        </p:attrNameLst>
                                      </p:cBhvr>
                                      <p:to>
                                        <p:strVal val="visible"/>
                                      </p:to>
                                    </p:set>
                                    <p:anim calcmode="lin" valueType="num">
                                      <p:cBhvr>
                                        <p:cTn id="307" dur="1000" fill="hold"/>
                                        <p:tgtEl>
                                          <p:spTgt spid="53"/>
                                        </p:tgtEl>
                                        <p:attrNameLst>
                                          <p:attrName>ppt_w</p:attrName>
                                        </p:attrNameLst>
                                      </p:cBhvr>
                                      <p:tavLst>
                                        <p:tav tm="0">
                                          <p:val>
                                            <p:fltVal val="0"/>
                                          </p:val>
                                        </p:tav>
                                        <p:tav tm="100000">
                                          <p:val>
                                            <p:strVal val="#ppt_w"/>
                                          </p:val>
                                        </p:tav>
                                      </p:tavLst>
                                    </p:anim>
                                    <p:anim calcmode="lin" valueType="num">
                                      <p:cBhvr>
                                        <p:cTn id="308" dur="1000" fill="hold"/>
                                        <p:tgtEl>
                                          <p:spTgt spid="53"/>
                                        </p:tgtEl>
                                        <p:attrNameLst>
                                          <p:attrName>ppt_h</p:attrName>
                                        </p:attrNameLst>
                                      </p:cBhvr>
                                      <p:tavLst>
                                        <p:tav tm="0">
                                          <p:val>
                                            <p:fltVal val="0"/>
                                          </p:val>
                                        </p:tav>
                                        <p:tav tm="100000">
                                          <p:val>
                                            <p:strVal val="#ppt_h"/>
                                          </p:val>
                                        </p:tav>
                                      </p:tavLst>
                                    </p:anim>
                                    <p:anim calcmode="lin" valueType="num">
                                      <p:cBhvr>
                                        <p:cTn id="309" dur="1000" fill="hold"/>
                                        <p:tgtEl>
                                          <p:spTgt spid="53"/>
                                        </p:tgtEl>
                                        <p:attrNameLst>
                                          <p:attrName>style.rotation</p:attrName>
                                        </p:attrNameLst>
                                      </p:cBhvr>
                                      <p:tavLst>
                                        <p:tav tm="0">
                                          <p:val>
                                            <p:fltVal val="90"/>
                                          </p:val>
                                        </p:tav>
                                        <p:tav tm="100000">
                                          <p:val>
                                            <p:fltVal val="0"/>
                                          </p:val>
                                        </p:tav>
                                      </p:tavLst>
                                    </p:anim>
                                    <p:animEffect transition="in" filter="fade">
                                      <p:cBhvr>
                                        <p:cTn id="310" dur="1000"/>
                                        <p:tgtEl>
                                          <p:spTgt spid="53"/>
                                        </p:tgtEl>
                                      </p:cBhvr>
                                    </p:animEffect>
                                  </p:childTnLst>
                                </p:cTn>
                              </p:par>
                              <p:par>
                                <p:cTn id="311" presetID="31" presetClass="entr" presetSubtype="0" fill="hold" nodeType="withEffect">
                                  <p:stCondLst>
                                    <p:cond delay="500"/>
                                  </p:stCondLst>
                                  <p:childTnLst>
                                    <p:set>
                                      <p:cBhvr>
                                        <p:cTn id="312" dur="1" fill="hold">
                                          <p:stCondLst>
                                            <p:cond delay="0"/>
                                          </p:stCondLst>
                                        </p:cTn>
                                        <p:tgtEl>
                                          <p:spTgt spid="59"/>
                                        </p:tgtEl>
                                        <p:attrNameLst>
                                          <p:attrName>style.visibility</p:attrName>
                                        </p:attrNameLst>
                                      </p:cBhvr>
                                      <p:to>
                                        <p:strVal val="visible"/>
                                      </p:to>
                                    </p:set>
                                    <p:anim calcmode="lin" valueType="num">
                                      <p:cBhvr>
                                        <p:cTn id="313" dur="1000" fill="hold"/>
                                        <p:tgtEl>
                                          <p:spTgt spid="59"/>
                                        </p:tgtEl>
                                        <p:attrNameLst>
                                          <p:attrName>ppt_w</p:attrName>
                                        </p:attrNameLst>
                                      </p:cBhvr>
                                      <p:tavLst>
                                        <p:tav tm="0">
                                          <p:val>
                                            <p:fltVal val="0"/>
                                          </p:val>
                                        </p:tav>
                                        <p:tav tm="100000">
                                          <p:val>
                                            <p:strVal val="#ppt_w"/>
                                          </p:val>
                                        </p:tav>
                                      </p:tavLst>
                                    </p:anim>
                                    <p:anim calcmode="lin" valueType="num">
                                      <p:cBhvr>
                                        <p:cTn id="314" dur="1000" fill="hold"/>
                                        <p:tgtEl>
                                          <p:spTgt spid="59"/>
                                        </p:tgtEl>
                                        <p:attrNameLst>
                                          <p:attrName>ppt_h</p:attrName>
                                        </p:attrNameLst>
                                      </p:cBhvr>
                                      <p:tavLst>
                                        <p:tav tm="0">
                                          <p:val>
                                            <p:fltVal val="0"/>
                                          </p:val>
                                        </p:tav>
                                        <p:tav tm="100000">
                                          <p:val>
                                            <p:strVal val="#ppt_h"/>
                                          </p:val>
                                        </p:tav>
                                      </p:tavLst>
                                    </p:anim>
                                    <p:anim calcmode="lin" valueType="num">
                                      <p:cBhvr>
                                        <p:cTn id="315" dur="1000" fill="hold"/>
                                        <p:tgtEl>
                                          <p:spTgt spid="59"/>
                                        </p:tgtEl>
                                        <p:attrNameLst>
                                          <p:attrName>style.rotation</p:attrName>
                                        </p:attrNameLst>
                                      </p:cBhvr>
                                      <p:tavLst>
                                        <p:tav tm="0">
                                          <p:val>
                                            <p:fltVal val="90"/>
                                          </p:val>
                                        </p:tav>
                                        <p:tav tm="100000">
                                          <p:val>
                                            <p:fltVal val="0"/>
                                          </p:val>
                                        </p:tav>
                                      </p:tavLst>
                                    </p:anim>
                                    <p:animEffect transition="in" filter="fade">
                                      <p:cBhvr>
                                        <p:cTn id="316" dur="1000"/>
                                        <p:tgtEl>
                                          <p:spTgt spid="59"/>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0"/>
                                        </p:tgtEl>
                                        <p:attrNameLst>
                                          <p:attrName>style.visibility</p:attrName>
                                        </p:attrNameLst>
                                      </p:cBhvr>
                                      <p:to>
                                        <p:strVal val="visible"/>
                                      </p:to>
                                    </p:set>
                                    <p:anim calcmode="lin" valueType="num">
                                      <p:cBhvr>
                                        <p:cTn id="319" dur="1000" fill="hold"/>
                                        <p:tgtEl>
                                          <p:spTgt spid="60"/>
                                        </p:tgtEl>
                                        <p:attrNameLst>
                                          <p:attrName>ppt_w</p:attrName>
                                        </p:attrNameLst>
                                      </p:cBhvr>
                                      <p:tavLst>
                                        <p:tav tm="0">
                                          <p:val>
                                            <p:fltVal val="0"/>
                                          </p:val>
                                        </p:tav>
                                        <p:tav tm="100000">
                                          <p:val>
                                            <p:strVal val="#ppt_w"/>
                                          </p:val>
                                        </p:tav>
                                      </p:tavLst>
                                    </p:anim>
                                    <p:anim calcmode="lin" valueType="num">
                                      <p:cBhvr>
                                        <p:cTn id="320" dur="1000" fill="hold"/>
                                        <p:tgtEl>
                                          <p:spTgt spid="60"/>
                                        </p:tgtEl>
                                        <p:attrNameLst>
                                          <p:attrName>ppt_h</p:attrName>
                                        </p:attrNameLst>
                                      </p:cBhvr>
                                      <p:tavLst>
                                        <p:tav tm="0">
                                          <p:val>
                                            <p:fltVal val="0"/>
                                          </p:val>
                                        </p:tav>
                                        <p:tav tm="100000">
                                          <p:val>
                                            <p:strVal val="#ppt_h"/>
                                          </p:val>
                                        </p:tav>
                                      </p:tavLst>
                                    </p:anim>
                                    <p:anim calcmode="lin" valueType="num">
                                      <p:cBhvr>
                                        <p:cTn id="321" dur="1000" fill="hold"/>
                                        <p:tgtEl>
                                          <p:spTgt spid="60"/>
                                        </p:tgtEl>
                                        <p:attrNameLst>
                                          <p:attrName>style.rotation</p:attrName>
                                        </p:attrNameLst>
                                      </p:cBhvr>
                                      <p:tavLst>
                                        <p:tav tm="0">
                                          <p:val>
                                            <p:fltVal val="90"/>
                                          </p:val>
                                        </p:tav>
                                        <p:tav tm="100000">
                                          <p:val>
                                            <p:fltVal val="0"/>
                                          </p:val>
                                        </p:tav>
                                      </p:tavLst>
                                    </p:anim>
                                    <p:animEffect transition="in" filter="fade">
                                      <p:cBhvr>
                                        <p:cTn id="322" dur="1000"/>
                                        <p:tgtEl>
                                          <p:spTgt spid="60"/>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1000" fill="hold"/>
                                        <p:tgtEl>
                                          <p:spTgt spid="61"/>
                                        </p:tgtEl>
                                        <p:attrNameLst>
                                          <p:attrName>ppt_w</p:attrName>
                                        </p:attrNameLst>
                                      </p:cBhvr>
                                      <p:tavLst>
                                        <p:tav tm="0">
                                          <p:val>
                                            <p:fltVal val="0"/>
                                          </p:val>
                                        </p:tav>
                                        <p:tav tm="100000">
                                          <p:val>
                                            <p:strVal val="#ppt_w"/>
                                          </p:val>
                                        </p:tav>
                                      </p:tavLst>
                                    </p:anim>
                                    <p:anim calcmode="lin" valueType="num">
                                      <p:cBhvr>
                                        <p:cTn id="326" dur="1000" fill="hold"/>
                                        <p:tgtEl>
                                          <p:spTgt spid="61"/>
                                        </p:tgtEl>
                                        <p:attrNameLst>
                                          <p:attrName>ppt_h</p:attrName>
                                        </p:attrNameLst>
                                      </p:cBhvr>
                                      <p:tavLst>
                                        <p:tav tm="0">
                                          <p:val>
                                            <p:fltVal val="0"/>
                                          </p:val>
                                        </p:tav>
                                        <p:tav tm="100000">
                                          <p:val>
                                            <p:strVal val="#ppt_h"/>
                                          </p:val>
                                        </p:tav>
                                      </p:tavLst>
                                    </p:anim>
                                    <p:anim calcmode="lin" valueType="num">
                                      <p:cBhvr>
                                        <p:cTn id="327" dur="1000" fill="hold"/>
                                        <p:tgtEl>
                                          <p:spTgt spid="61"/>
                                        </p:tgtEl>
                                        <p:attrNameLst>
                                          <p:attrName>style.rotation</p:attrName>
                                        </p:attrNameLst>
                                      </p:cBhvr>
                                      <p:tavLst>
                                        <p:tav tm="0">
                                          <p:val>
                                            <p:fltVal val="90"/>
                                          </p:val>
                                        </p:tav>
                                        <p:tav tm="100000">
                                          <p:val>
                                            <p:fltVal val="0"/>
                                          </p:val>
                                        </p:tav>
                                      </p:tavLst>
                                    </p:anim>
                                    <p:animEffect transition="in" filter="fade">
                                      <p:cBhvr>
                                        <p:cTn id="328" dur="1000"/>
                                        <p:tgtEl>
                                          <p:spTgt spid="61"/>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2"/>
                                        </p:tgtEl>
                                        <p:attrNameLst>
                                          <p:attrName>style.visibility</p:attrName>
                                        </p:attrNameLst>
                                      </p:cBhvr>
                                      <p:to>
                                        <p:strVal val="visible"/>
                                      </p:to>
                                    </p:set>
                                    <p:anim calcmode="lin" valueType="num">
                                      <p:cBhvr>
                                        <p:cTn id="331" dur="1000" fill="hold"/>
                                        <p:tgtEl>
                                          <p:spTgt spid="62"/>
                                        </p:tgtEl>
                                        <p:attrNameLst>
                                          <p:attrName>ppt_w</p:attrName>
                                        </p:attrNameLst>
                                      </p:cBhvr>
                                      <p:tavLst>
                                        <p:tav tm="0">
                                          <p:val>
                                            <p:fltVal val="0"/>
                                          </p:val>
                                        </p:tav>
                                        <p:tav tm="100000">
                                          <p:val>
                                            <p:strVal val="#ppt_w"/>
                                          </p:val>
                                        </p:tav>
                                      </p:tavLst>
                                    </p:anim>
                                    <p:anim calcmode="lin" valueType="num">
                                      <p:cBhvr>
                                        <p:cTn id="332" dur="1000" fill="hold"/>
                                        <p:tgtEl>
                                          <p:spTgt spid="62"/>
                                        </p:tgtEl>
                                        <p:attrNameLst>
                                          <p:attrName>ppt_h</p:attrName>
                                        </p:attrNameLst>
                                      </p:cBhvr>
                                      <p:tavLst>
                                        <p:tav tm="0">
                                          <p:val>
                                            <p:fltVal val="0"/>
                                          </p:val>
                                        </p:tav>
                                        <p:tav tm="100000">
                                          <p:val>
                                            <p:strVal val="#ppt_h"/>
                                          </p:val>
                                        </p:tav>
                                      </p:tavLst>
                                    </p:anim>
                                    <p:anim calcmode="lin" valueType="num">
                                      <p:cBhvr>
                                        <p:cTn id="333" dur="1000" fill="hold"/>
                                        <p:tgtEl>
                                          <p:spTgt spid="62"/>
                                        </p:tgtEl>
                                        <p:attrNameLst>
                                          <p:attrName>style.rotation</p:attrName>
                                        </p:attrNameLst>
                                      </p:cBhvr>
                                      <p:tavLst>
                                        <p:tav tm="0">
                                          <p:val>
                                            <p:fltVal val="90"/>
                                          </p:val>
                                        </p:tav>
                                        <p:tav tm="100000">
                                          <p:val>
                                            <p:fltVal val="0"/>
                                          </p:val>
                                        </p:tav>
                                      </p:tavLst>
                                    </p:anim>
                                    <p:animEffect transition="in" filter="fade">
                                      <p:cBhvr>
                                        <p:cTn id="334" dur="1000"/>
                                        <p:tgtEl>
                                          <p:spTgt spid="62"/>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3"/>
                                        </p:tgtEl>
                                        <p:attrNameLst>
                                          <p:attrName>style.visibility</p:attrName>
                                        </p:attrNameLst>
                                      </p:cBhvr>
                                      <p:to>
                                        <p:strVal val="visible"/>
                                      </p:to>
                                    </p:set>
                                    <p:anim calcmode="lin" valueType="num">
                                      <p:cBhvr>
                                        <p:cTn id="337" dur="1000" fill="hold"/>
                                        <p:tgtEl>
                                          <p:spTgt spid="63"/>
                                        </p:tgtEl>
                                        <p:attrNameLst>
                                          <p:attrName>ppt_w</p:attrName>
                                        </p:attrNameLst>
                                      </p:cBhvr>
                                      <p:tavLst>
                                        <p:tav tm="0">
                                          <p:val>
                                            <p:fltVal val="0"/>
                                          </p:val>
                                        </p:tav>
                                        <p:tav tm="100000">
                                          <p:val>
                                            <p:strVal val="#ppt_w"/>
                                          </p:val>
                                        </p:tav>
                                      </p:tavLst>
                                    </p:anim>
                                    <p:anim calcmode="lin" valueType="num">
                                      <p:cBhvr>
                                        <p:cTn id="338" dur="1000" fill="hold"/>
                                        <p:tgtEl>
                                          <p:spTgt spid="63"/>
                                        </p:tgtEl>
                                        <p:attrNameLst>
                                          <p:attrName>ppt_h</p:attrName>
                                        </p:attrNameLst>
                                      </p:cBhvr>
                                      <p:tavLst>
                                        <p:tav tm="0">
                                          <p:val>
                                            <p:fltVal val="0"/>
                                          </p:val>
                                        </p:tav>
                                        <p:tav tm="100000">
                                          <p:val>
                                            <p:strVal val="#ppt_h"/>
                                          </p:val>
                                        </p:tav>
                                      </p:tavLst>
                                    </p:anim>
                                    <p:anim calcmode="lin" valueType="num">
                                      <p:cBhvr>
                                        <p:cTn id="339" dur="1000" fill="hold"/>
                                        <p:tgtEl>
                                          <p:spTgt spid="63"/>
                                        </p:tgtEl>
                                        <p:attrNameLst>
                                          <p:attrName>style.rotation</p:attrName>
                                        </p:attrNameLst>
                                      </p:cBhvr>
                                      <p:tavLst>
                                        <p:tav tm="0">
                                          <p:val>
                                            <p:fltVal val="90"/>
                                          </p:val>
                                        </p:tav>
                                        <p:tav tm="100000">
                                          <p:val>
                                            <p:fltVal val="0"/>
                                          </p:val>
                                        </p:tav>
                                      </p:tavLst>
                                    </p:anim>
                                    <p:animEffect transition="in" filter="fade">
                                      <p:cBhvr>
                                        <p:cTn id="340" dur="1000"/>
                                        <p:tgtEl>
                                          <p:spTgt spid="63"/>
                                        </p:tgtEl>
                                      </p:cBhvr>
                                    </p:animEffect>
                                  </p:childTnLst>
                                </p:cTn>
                              </p:par>
                              <p:par>
                                <p:cTn id="341" presetID="31" presetClass="entr" presetSubtype="0" fill="hold" nodeType="withEffect">
                                  <p:stCondLst>
                                    <p:cond delay="500"/>
                                  </p:stCondLst>
                                  <p:childTnLst>
                                    <p:set>
                                      <p:cBhvr>
                                        <p:cTn id="342" dur="1" fill="hold">
                                          <p:stCondLst>
                                            <p:cond delay="0"/>
                                          </p:stCondLst>
                                        </p:cTn>
                                        <p:tgtEl>
                                          <p:spTgt spid="64"/>
                                        </p:tgtEl>
                                        <p:attrNameLst>
                                          <p:attrName>style.visibility</p:attrName>
                                        </p:attrNameLst>
                                      </p:cBhvr>
                                      <p:to>
                                        <p:strVal val="visible"/>
                                      </p:to>
                                    </p:set>
                                    <p:anim calcmode="lin" valueType="num">
                                      <p:cBhvr>
                                        <p:cTn id="343" dur="1000" fill="hold"/>
                                        <p:tgtEl>
                                          <p:spTgt spid="64"/>
                                        </p:tgtEl>
                                        <p:attrNameLst>
                                          <p:attrName>ppt_w</p:attrName>
                                        </p:attrNameLst>
                                      </p:cBhvr>
                                      <p:tavLst>
                                        <p:tav tm="0">
                                          <p:val>
                                            <p:fltVal val="0"/>
                                          </p:val>
                                        </p:tav>
                                        <p:tav tm="100000">
                                          <p:val>
                                            <p:strVal val="#ppt_w"/>
                                          </p:val>
                                        </p:tav>
                                      </p:tavLst>
                                    </p:anim>
                                    <p:anim calcmode="lin" valueType="num">
                                      <p:cBhvr>
                                        <p:cTn id="344" dur="1000" fill="hold"/>
                                        <p:tgtEl>
                                          <p:spTgt spid="64"/>
                                        </p:tgtEl>
                                        <p:attrNameLst>
                                          <p:attrName>ppt_h</p:attrName>
                                        </p:attrNameLst>
                                      </p:cBhvr>
                                      <p:tavLst>
                                        <p:tav tm="0">
                                          <p:val>
                                            <p:fltVal val="0"/>
                                          </p:val>
                                        </p:tav>
                                        <p:tav tm="100000">
                                          <p:val>
                                            <p:strVal val="#ppt_h"/>
                                          </p:val>
                                        </p:tav>
                                      </p:tavLst>
                                    </p:anim>
                                    <p:anim calcmode="lin" valueType="num">
                                      <p:cBhvr>
                                        <p:cTn id="345" dur="1000" fill="hold"/>
                                        <p:tgtEl>
                                          <p:spTgt spid="64"/>
                                        </p:tgtEl>
                                        <p:attrNameLst>
                                          <p:attrName>style.rotation</p:attrName>
                                        </p:attrNameLst>
                                      </p:cBhvr>
                                      <p:tavLst>
                                        <p:tav tm="0">
                                          <p:val>
                                            <p:fltVal val="90"/>
                                          </p:val>
                                        </p:tav>
                                        <p:tav tm="100000">
                                          <p:val>
                                            <p:fltVal val="0"/>
                                          </p:val>
                                        </p:tav>
                                      </p:tavLst>
                                    </p:anim>
                                    <p:animEffect transition="in" filter="fade">
                                      <p:cBhvr>
                                        <p:cTn id="346" dur="1000"/>
                                        <p:tgtEl>
                                          <p:spTgt spid="64"/>
                                        </p:tgtEl>
                                      </p:cBhvr>
                                    </p:animEffect>
                                  </p:childTnLst>
                                </p:cTn>
                              </p:par>
                              <p:par>
                                <p:cTn id="347" presetID="31" presetClass="entr" presetSubtype="0" fill="hold" nodeType="withEffect">
                                  <p:stCondLst>
                                    <p:cond delay="500"/>
                                  </p:stCondLst>
                                  <p:childTnLst>
                                    <p:set>
                                      <p:cBhvr>
                                        <p:cTn id="348" dur="1" fill="hold">
                                          <p:stCondLst>
                                            <p:cond delay="0"/>
                                          </p:stCondLst>
                                        </p:cTn>
                                        <p:tgtEl>
                                          <p:spTgt spid="65"/>
                                        </p:tgtEl>
                                        <p:attrNameLst>
                                          <p:attrName>style.visibility</p:attrName>
                                        </p:attrNameLst>
                                      </p:cBhvr>
                                      <p:to>
                                        <p:strVal val="visible"/>
                                      </p:to>
                                    </p:set>
                                    <p:anim calcmode="lin" valueType="num">
                                      <p:cBhvr>
                                        <p:cTn id="349" dur="1000" fill="hold"/>
                                        <p:tgtEl>
                                          <p:spTgt spid="65"/>
                                        </p:tgtEl>
                                        <p:attrNameLst>
                                          <p:attrName>ppt_w</p:attrName>
                                        </p:attrNameLst>
                                      </p:cBhvr>
                                      <p:tavLst>
                                        <p:tav tm="0">
                                          <p:val>
                                            <p:fltVal val="0"/>
                                          </p:val>
                                        </p:tav>
                                        <p:tav tm="100000">
                                          <p:val>
                                            <p:strVal val="#ppt_w"/>
                                          </p:val>
                                        </p:tav>
                                      </p:tavLst>
                                    </p:anim>
                                    <p:anim calcmode="lin" valueType="num">
                                      <p:cBhvr>
                                        <p:cTn id="350" dur="1000" fill="hold"/>
                                        <p:tgtEl>
                                          <p:spTgt spid="65"/>
                                        </p:tgtEl>
                                        <p:attrNameLst>
                                          <p:attrName>ppt_h</p:attrName>
                                        </p:attrNameLst>
                                      </p:cBhvr>
                                      <p:tavLst>
                                        <p:tav tm="0">
                                          <p:val>
                                            <p:fltVal val="0"/>
                                          </p:val>
                                        </p:tav>
                                        <p:tav tm="100000">
                                          <p:val>
                                            <p:strVal val="#ppt_h"/>
                                          </p:val>
                                        </p:tav>
                                      </p:tavLst>
                                    </p:anim>
                                    <p:anim calcmode="lin" valueType="num">
                                      <p:cBhvr>
                                        <p:cTn id="351" dur="1000" fill="hold"/>
                                        <p:tgtEl>
                                          <p:spTgt spid="65"/>
                                        </p:tgtEl>
                                        <p:attrNameLst>
                                          <p:attrName>style.rotation</p:attrName>
                                        </p:attrNameLst>
                                      </p:cBhvr>
                                      <p:tavLst>
                                        <p:tav tm="0">
                                          <p:val>
                                            <p:fltVal val="90"/>
                                          </p:val>
                                        </p:tav>
                                        <p:tav tm="100000">
                                          <p:val>
                                            <p:fltVal val="0"/>
                                          </p:val>
                                        </p:tav>
                                      </p:tavLst>
                                    </p:anim>
                                    <p:animEffect transition="in" filter="fade">
                                      <p:cBhvr>
                                        <p:cTn id="352" dur="1000"/>
                                        <p:tgtEl>
                                          <p:spTgt spid="65"/>
                                        </p:tgtEl>
                                      </p:cBhvr>
                                    </p:animEffect>
                                  </p:childTnLst>
                                </p:cTn>
                              </p:par>
                              <p:par>
                                <p:cTn id="353" presetID="31" presetClass="entr" presetSubtype="0" fill="hold" nodeType="withEffect">
                                  <p:stCondLst>
                                    <p:cond delay="500"/>
                                  </p:stCondLst>
                                  <p:childTnLst>
                                    <p:set>
                                      <p:cBhvr>
                                        <p:cTn id="354" dur="1" fill="hold">
                                          <p:stCondLst>
                                            <p:cond delay="0"/>
                                          </p:stCondLst>
                                        </p:cTn>
                                        <p:tgtEl>
                                          <p:spTgt spid="66"/>
                                        </p:tgtEl>
                                        <p:attrNameLst>
                                          <p:attrName>style.visibility</p:attrName>
                                        </p:attrNameLst>
                                      </p:cBhvr>
                                      <p:to>
                                        <p:strVal val="visible"/>
                                      </p:to>
                                    </p:set>
                                    <p:anim calcmode="lin" valueType="num">
                                      <p:cBhvr>
                                        <p:cTn id="355" dur="1000" fill="hold"/>
                                        <p:tgtEl>
                                          <p:spTgt spid="66"/>
                                        </p:tgtEl>
                                        <p:attrNameLst>
                                          <p:attrName>ppt_w</p:attrName>
                                        </p:attrNameLst>
                                      </p:cBhvr>
                                      <p:tavLst>
                                        <p:tav tm="0">
                                          <p:val>
                                            <p:fltVal val="0"/>
                                          </p:val>
                                        </p:tav>
                                        <p:tav tm="100000">
                                          <p:val>
                                            <p:strVal val="#ppt_w"/>
                                          </p:val>
                                        </p:tav>
                                      </p:tavLst>
                                    </p:anim>
                                    <p:anim calcmode="lin" valueType="num">
                                      <p:cBhvr>
                                        <p:cTn id="356" dur="1000" fill="hold"/>
                                        <p:tgtEl>
                                          <p:spTgt spid="66"/>
                                        </p:tgtEl>
                                        <p:attrNameLst>
                                          <p:attrName>ppt_h</p:attrName>
                                        </p:attrNameLst>
                                      </p:cBhvr>
                                      <p:tavLst>
                                        <p:tav tm="0">
                                          <p:val>
                                            <p:fltVal val="0"/>
                                          </p:val>
                                        </p:tav>
                                        <p:tav tm="100000">
                                          <p:val>
                                            <p:strVal val="#ppt_h"/>
                                          </p:val>
                                        </p:tav>
                                      </p:tavLst>
                                    </p:anim>
                                    <p:anim calcmode="lin" valueType="num">
                                      <p:cBhvr>
                                        <p:cTn id="357" dur="1000" fill="hold"/>
                                        <p:tgtEl>
                                          <p:spTgt spid="66"/>
                                        </p:tgtEl>
                                        <p:attrNameLst>
                                          <p:attrName>style.rotation</p:attrName>
                                        </p:attrNameLst>
                                      </p:cBhvr>
                                      <p:tavLst>
                                        <p:tav tm="0">
                                          <p:val>
                                            <p:fltVal val="90"/>
                                          </p:val>
                                        </p:tav>
                                        <p:tav tm="100000">
                                          <p:val>
                                            <p:fltVal val="0"/>
                                          </p:val>
                                        </p:tav>
                                      </p:tavLst>
                                    </p:anim>
                                    <p:animEffect transition="in" filter="fade">
                                      <p:cBhvr>
                                        <p:cTn id="358" dur="1000"/>
                                        <p:tgtEl>
                                          <p:spTgt spid="66"/>
                                        </p:tgtEl>
                                      </p:cBhvr>
                                    </p:animEffect>
                                  </p:childTnLst>
                                </p:cTn>
                              </p:par>
                              <p:par>
                                <p:cTn id="359" presetID="31" presetClass="entr" presetSubtype="0" fill="hold" nodeType="withEffect">
                                  <p:stCondLst>
                                    <p:cond delay="500"/>
                                  </p:stCondLst>
                                  <p:childTnLst>
                                    <p:set>
                                      <p:cBhvr>
                                        <p:cTn id="360" dur="1" fill="hold">
                                          <p:stCondLst>
                                            <p:cond delay="0"/>
                                          </p:stCondLst>
                                        </p:cTn>
                                        <p:tgtEl>
                                          <p:spTgt spid="67"/>
                                        </p:tgtEl>
                                        <p:attrNameLst>
                                          <p:attrName>style.visibility</p:attrName>
                                        </p:attrNameLst>
                                      </p:cBhvr>
                                      <p:to>
                                        <p:strVal val="visible"/>
                                      </p:to>
                                    </p:set>
                                    <p:anim calcmode="lin" valueType="num">
                                      <p:cBhvr>
                                        <p:cTn id="361" dur="1000" fill="hold"/>
                                        <p:tgtEl>
                                          <p:spTgt spid="67"/>
                                        </p:tgtEl>
                                        <p:attrNameLst>
                                          <p:attrName>ppt_w</p:attrName>
                                        </p:attrNameLst>
                                      </p:cBhvr>
                                      <p:tavLst>
                                        <p:tav tm="0">
                                          <p:val>
                                            <p:fltVal val="0"/>
                                          </p:val>
                                        </p:tav>
                                        <p:tav tm="100000">
                                          <p:val>
                                            <p:strVal val="#ppt_w"/>
                                          </p:val>
                                        </p:tav>
                                      </p:tavLst>
                                    </p:anim>
                                    <p:anim calcmode="lin" valueType="num">
                                      <p:cBhvr>
                                        <p:cTn id="362" dur="1000" fill="hold"/>
                                        <p:tgtEl>
                                          <p:spTgt spid="67"/>
                                        </p:tgtEl>
                                        <p:attrNameLst>
                                          <p:attrName>ppt_h</p:attrName>
                                        </p:attrNameLst>
                                      </p:cBhvr>
                                      <p:tavLst>
                                        <p:tav tm="0">
                                          <p:val>
                                            <p:fltVal val="0"/>
                                          </p:val>
                                        </p:tav>
                                        <p:tav tm="100000">
                                          <p:val>
                                            <p:strVal val="#ppt_h"/>
                                          </p:val>
                                        </p:tav>
                                      </p:tavLst>
                                    </p:anim>
                                    <p:anim calcmode="lin" valueType="num">
                                      <p:cBhvr>
                                        <p:cTn id="363" dur="1000" fill="hold"/>
                                        <p:tgtEl>
                                          <p:spTgt spid="67"/>
                                        </p:tgtEl>
                                        <p:attrNameLst>
                                          <p:attrName>style.rotation</p:attrName>
                                        </p:attrNameLst>
                                      </p:cBhvr>
                                      <p:tavLst>
                                        <p:tav tm="0">
                                          <p:val>
                                            <p:fltVal val="90"/>
                                          </p:val>
                                        </p:tav>
                                        <p:tav tm="100000">
                                          <p:val>
                                            <p:fltVal val="0"/>
                                          </p:val>
                                        </p:tav>
                                      </p:tavLst>
                                    </p:anim>
                                    <p:animEffect transition="in" filter="fade">
                                      <p:cBhvr>
                                        <p:cTn id="364" dur="1000"/>
                                        <p:tgtEl>
                                          <p:spTgt spid="67"/>
                                        </p:tgtEl>
                                      </p:cBhvr>
                                    </p:animEffect>
                                  </p:childTnLst>
                                </p:cTn>
                              </p:par>
                              <p:par>
                                <p:cTn id="365" presetID="31" presetClass="entr" presetSubtype="0" fill="hold" nodeType="withEffect">
                                  <p:stCondLst>
                                    <p:cond delay="500"/>
                                  </p:stCondLst>
                                  <p:childTnLst>
                                    <p:set>
                                      <p:cBhvr>
                                        <p:cTn id="366" dur="1" fill="hold">
                                          <p:stCondLst>
                                            <p:cond delay="0"/>
                                          </p:stCondLst>
                                        </p:cTn>
                                        <p:tgtEl>
                                          <p:spTgt spid="68"/>
                                        </p:tgtEl>
                                        <p:attrNameLst>
                                          <p:attrName>style.visibility</p:attrName>
                                        </p:attrNameLst>
                                      </p:cBhvr>
                                      <p:to>
                                        <p:strVal val="visible"/>
                                      </p:to>
                                    </p:set>
                                    <p:anim calcmode="lin" valueType="num">
                                      <p:cBhvr>
                                        <p:cTn id="367" dur="1000" fill="hold"/>
                                        <p:tgtEl>
                                          <p:spTgt spid="68"/>
                                        </p:tgtEl>
                                        <p:attrNameLst>
                                          <p:attrName>ppt_w</p:attrName>
                                        </p:attrNameLst>
                                      </p:cBhvr>
                                      <p:tavLst>
                                        <p:tav tm="0">
                                          <p:val>
                                            <p:fltVal val="0"/>
                                          </p:val>
                                        </p:tav>
                                        <p:tav tm="100000">
                                          <p:val>
                                            <p:strVal val="#ppt_w"/>
                                          </p:val>
                                        </p:tav>
                                      </p:tavLst>
                                    </p:anim>
                                    <p:anim calcmode="lin" valueType="num">
                                      <p:cBhvr>
                                        <p:cTn id="368" dur="1000" fill="hold"/>
                                        <p:tgtEl>
                                          <p:spTgt spid="68"/>
                                        </p:tgtEl>
                                        <p:attrNameLst>
                                          <p:attrName>ppt_h</p:attrName>
                                        </p:attrNameLst>
                                      </p:cBhvr>
                                      <p:tavLst>
                                        <p:tav tm="0">
                                          <p:val>
                                            <p:fltVal val="0"/>
                                          </p:val>
                                        </p:tav>
                                        <p:tav tm="100000">
                                          <p:val>
                                            <p:strVal val="#ppt_h"/>
                                          </p:val>
                                        </p:tav>
                                      </p:tavLst>
                                    </p:anim>
                                    <p:anim calcmode="lin" valueType="num">
                                      <p:cBhvr>
                                        <p:cTn id="369" dur="1000" fill="hold"/>
                                        <p:tgtEl>
                                          <p:spTgt spid="68"/>
                                        </p:tgtEl>
                                        <p:attrNameLst>
                                          <p:attrName>style.rotation</p:attrName>
                                        </p:attrNameLst>
                                      </p:cBhvr>
                                      <p:tavLst>
                                        <p:tav tm="0">
                                          <p:val>
                                            <p:fltVal val="90"/>
                                          </p:val>
                                        </p:tav>
                                        <p:tav tm="100000">
                                          <p:val>
                                            <p:fltVal val="0"/>
                                          </p:val>
                                        </p:tav>
                                      </p:tavLst>
                                    </p:anim>
                                    <p:animEffect transition="in" filter="fade">
                                      <p:cBhvr>
                                        <p:cTn id="370" dur="1000"/>
                                        <p:tgtEl>
                                          <p:spTgt spid="68"/>
                                        </p:tgtEl>
                                      </p:cBhvr>
                                    </p:animEffect>
                                  </p:childTnLst>
                                </p:cTn>
                              </p:par>
                              <p:par>
                                <p:cTn id="371" presetID="31" presetClass="entr" presetSubtype="0" fill="hold" nodeType="withEffect">
                                  <p:stCondLst>
                                    <p:cond delay="500"/>
                                  </p:stCondLst>
                                  <p:childTnLst>
                                    <p:set>
                                      <p:cBhvr>
                                        <p:cTn id="372" dur="1" fill="hold">
                                          <p:stCondLst>
                                            <p:cond delay="0"/>
                                          </p:stCondLst>
                                        </p:cTn>
                                        <p:tgtEl>
                                          <p:spTgt spid="69"/>
                                        </p:tgtEl>
                                        <p:attrNameLst>
                                          <p:attrName>style.visibility</p:attrName>
                                        </p:attrNameLst>
                                      </p:cBhvr>
                                      <p:to>
                                        <p:strVal val="visible"/>
                                      </p:to>
                                    </p:set>
                                    <p:anim calcmode="lin" valueType="num">
                                      <p:cBhvr>
                                        <p:cTn id="373" dur="1000" fill="hold"/>
                                        <p:tgtEl>
                                          <p:spTgt spid="69"/>
                                        </p:tgtEl>
                                        <p:attrNameLst>
                                          <p:attrName>ppt_w</p:attrName>
                                        </p:attrNameLst>
                                      </p:cBhvr>
                                      <p:tavLst>
                                        <p:tav tm="0">
                                          <p:val>
                                            <p:fltVal val="0"/>
                                          </p:val>
                                        </p:tav>
                                        <p:tav tm="100000">
                                          <p:val>
                                            <p:strVal val="#ppt_w"/>
                                          </p:val>
                                        </p:tav>
                                      </p:tavLst>
                                    </p:anim>
                                    <p:anim calcmode="lin" valueType="num">
                                      <p:cBhvr>
                                        <p:cTn id="374" dur="1000" fill="hold"/>
                                        <p:tgtEl>
                                          <p:spTgt spid="69"/>
                                        </p:tgtEl>
                                        <p:attrNameLst>
                                          <p:attrName>ppt_h</p:attrName>
                                        </p:attrNameLst>
                                      </p:cBhvr>
                                      <p:tavLst>
                                        <p:tav tm="0">
                                          <p:val>
                                            <p:fltVal val="0"/>
                                          </p:val>
                                        </p:tav>
                                        <p:tav tm="100000">
                                          <p:val>
                                            <p:strVal val="#ppt_h"/>
                                          </p:val>
                                        </p:tav>
                                      </p:tavLst>
                                    </p:anim>
                                    <p:anim calcmode="lin" valueType="num">
                                      <p:cBhvr>
                                        <p:cTn id="375" dur="1000" fill="hold"/>
                                        <p:tgtEl>
                                          <p:spTgt spid="69"/>
                                        </p:tgtEl>
                                        <p:attrNameLst>
                                          <p:attrName>style.rotation</p:attrName>
                                        </p:attrNameLst>
                                      </p:cBhvr>
                                      <p:tavLst>
                                        <p:tav tm="0">
                                          <p:val>
                                            <p:fltVal val="90"/>
                                          </p:val>
                                        </p:tav>
                                        <p:tav tm="100000">
                                          <p:val>
                                            <p:fltVal val="0"/>
                                          </p:val>
                                        </p:tav>
                                      </p:tavLst>
                                    </p:anim>
                                    <p:animEffect transition="in" filter="fade">
                                      <p:cBhvr>
                                        <p:cTn id="376" dur="1000"/>
                                        <p:tgtEl>
                                          <p:spTgt spid="69"/>
                                        </p:tgtEl>
                                      </p:cBhvr>
                                    </p:animEffect>
                                  </p:childTnLst>
                                </p:cTn>
                              </p:par>
                              <p:par>
                                <p:cTn id="377" presetID="31" presetClass="entr" presetSubtype="0" fill="hold" nodeType="withEffect">
                                  <p:stCondLst>
                                    <p:cond delay="500"/>
                                  </p:stCondLst>
                                  <p:childTnLst>
                                    <p:set>
                                      <p:cBhvr>
                                        <p:cTn id="378" dur="1" fill="hold">
                                          <p:stCondLst>
                                            <p:cond delay="0"/>
                                          </p:stCondLst>
                                        </p:cTn>
                                        <p:tgtEl>
                                          <p:spTgt spid="70"/>
                                        </p:tgtEl>
                                        <p:attrNameLst>
                                          <p:attrName>style.visibility</p:attrName>
                                        </p:attrNameLst>
                                      </p:cBhvr>
                                      <p:to>
                                        <p:strVal val="visible"/>
                                      </p:to>
                                    </p:set>
                                    <p:anim calcmode="lin" valueType="num">
                                      <p:cBhvr>
                                        <p:cTn id="379" dur="1000" fill="hold"/>
                                        <p:tgtEl>
                                          <p:spTgt spid="70"/>
                                        </p:tgtEl>
                                        <p:attrNameLst>
                                          <p:attrName>ppt_w</p:attrName>
                                        </p:attrNameLst>
                                      </p:cBhvr>
                                      <p:tavLst>
                                        <p:tav tm="0">
                                          <p:val>
                                            <p:fltVal val="0"/>
                                          </p:val>
                                        </p:tav>
                                        <p:tav tm="100000">
                                          <p:val>
                                            <p:strVal val="#ppt_w"/>
                                          </p:val>
                                        </p:tav>
                                      </p:tavLst>
                                    </p:anim>
                                    <p:anim calcmode="lin" valueType="num">
                                      <p:cBhvr>
                                        <p:cTn id="380" dur="1000" fill="hold"/>
                                        <p:tgtEl>
                                          <p:spTgt spid="70"/>
                                        </p:tgtEl>
                                        <p:attrNameLst>
                                          <p:attrName>ppt_h</p:attrName>
                                        </p:attrNameLst>
                                      </p:cBhvr>
                                      <p:tavLst>
                                        <p:tav tm="0">
                                          <p:val>
                                            <p:fltVal val="0"/>
                                          </p:val>
                                        </p:tav>
                                        <p:tav tm="100000">
                                          <p:val>
                                            <p:strVal val="#ppt_h"/>
                                          </p:val>
                                        </p:tav>
                                      </p:tavLst>
                                    </p:anim>
                                    <p:anim calcmode="lin" valueType="num">
                                      <p:cBhvr>
                                        <p:cTn id="381" dur="1000" fill="hold"/>
                                        <p:tgtEl>
                                          <p:spTgt spid="70"/>
                                        </p:tgtEl>
                                        <p:attrNameLst>
                                          <p:attrName>style.rotation</p:attrName>
                                        </p:attrNameLst>
                                      </p:cBhvr>
                                      <p:tavLst>
                                        <p:tav tm="0">
                                          <p:val>
                                            <p:fltVal val="90"/>
                                          </p:val>
                                        </p:tav>
                                        <p:tav tm="100000">
                                          <p:val>
                                            <p:fltVal val="0"/>
                                          </p:val>
                                        </p:tav>
                                      </p:tavLst>
                                    </p:anim>
                                    <p:animEffect transition="in" filter="fade">
                                      <p:cBhvr>
                                        <p:cTn id="382" dur="1000"/>
                                        <p:tgtEl>
                                          <p:spTgt spid="70"/>
                                        </p:tgtEl>
                                      </p:cBhvr>
                                    </p:animEffect>
                                  </p:childTnLst>
                                </p:cTn>
                              </p:par>
                              <p:par>
                                <p:cTn id="383" presetID="31" presetClass="entr" presetSubtype="0" fill="hold" nodeType="withEffect">
                                  <p:stCondLst>
                                    <p:cond delay="500"/>
                                  </p:stCondLst>
                                  <p:childTnLst>
                                    <p:set>
                                      <p:cBhvr>
                                        <p:cTn id="384" dur="1" fill="hold">
                                          <p:stCondLst>
                                            <p:cond delay="0"/>
                                          </p:stCondLst>
                                        </p:cTn>
                                        <p:tgtEl>
                                          <p:spTgt spid="71"/>
                                        </p:tgtEl>
                                        <p:attrNameLst>
                                          <p:attrName>style.visibility</p:attrName>
                                        </p:attrNameLst>
                                      </p:cBhvr>
                                      <p:to>
                                        <p:strVal val="visible"/>
                                      </p:to>
                                    </p:set>
                                    <p:anim calcmode="lin" valueType="num">
                                      <p:cBhvr>
                                        <p:cTn id="385" dur="1000" fill="hold"/>
                                        <p:tgtEl>
                                          <p:spTgt spid="71"/>
                                        </p:tgtEl>
                                        <p:attrNameLst>
                                          <p:attrName>ppt_w</p:attrName>
                                        </p:attrNameLst>
                                      </p:cBhvr>
                                      <p:tavLst>
                                        <p:tav tm="0">
                                          <p:val>
                                            <p:fltVal val="0"/>
                                          </p:val>
                                        </p:tav>
                                        <p:tav tm="100000">
                                          <p:val>
                                            <p:strVal val="#ppt_w"/>
                                          </p:val>
                                        </p:tav>
                                      </p:tavLst>
                                    </p:anim>
                                    <p:anim calcmode="lin" valueType="num">
                                      <p:cBhvr>
                                        <p:cTn id="386" dur="1000" fill="hold"/>
                                        <p:tgtEl>
                                          <p:spTgt spid="71"/>
                                        </p:tgtEl>
                                        <p:attrNameLst>
                                          <p:attrName>ppt_h</p:attrName>
                                        </p:attrNameLst>
                                      </p:cBhvr>
                                      <p:tavLst>
                                        <p:tav tm="0">
                                          <p:val>
                                            <p:fltVal val="0"/>
                                          </p:val>
                                        </p:tav>
                                        <p:tav tm="100000">
                                          <p:val>
                                            <p:strVal val="#ppt_h"/>
                                          </p:val>
                                        </p:tav>
                                      </p:tavLst>
                                    </p:anim>
                                    <p:anim calcmode="lin" valueType="num">
                                      <p:cBhvr>
                                        <p:cTn id="387" dur="1000" fill="hold"/>
                                        <p:tgtEl>
                                          <p:spTgt spid="71"/>
                                        </p:tgtEl>
                                        <p:attrNameLst>
                                          <p:attrName>style.rotation</p:attrName>
                                        </p:attrNameLst>
                                      </p:cBhvr>
                                      <p:tavLst>
                                        <p:tav tm="0">
                                          <p:val>
                                            <p:fltVal val="90"/>
                                          </p:val>
                                        </p:tav>
                                        <p:tav tm="100000">
                                          <p:val>
                                            <p:fltVal val="0"/>
                                          </p:val>
                                        </p:tav>
                                      </p:tavLst>
                                    </p:anim>
                                    <p:animEffect transition="in" filter="fade">
                                      <p:cBhvr>
                                        <p:cTn id="388" dur="1000"/>
                                        <p:tgtEl>
                                          <p:spTgt spid="71"/>
                                        </p:tgtEl>
                                      </p:cBhvr>
                                    </p:animEffect>
                                  </p:childTnLst>
                                </p:cTn>
                              </p:par>
                              <p:par>
                                <p:cTn id="389" presetID="31" presetClass="entr" presetSubtype="0" fill="hold" nodeType="withEffect">
                                  <p:stCondLst>
                                    <p:cond delay="500"/>
                                  </p:stCondLst>
                                  <p:childTnLst>
                                    <p:set>
                                      <p:cBhvr>
                                        <p:cTn id="390" dur="1" fill="hold">
                                          <p:stCondLst>
                                            <p:cond delay="0"/>
                                          </p:stCondLst>
                                        </p:cTn>
                                        <p:tgtEl>
                                          <p:spTgt spid="72"/>
                                        </p:tgtEl>
                                        <p:attrNameLst>
                                          <p:attrName>style.visibility</p:attrName>
                                        </p:attrNameLst>
                                      </p:cBhvr>
                                      <p:to>
                                        <p:strVal val="visible"/>
                                      </p:to>
                                    </p:set>
                                    <p:anim calcmode="lin" valueType="num">
                                      <p:cBhvr>
                                        <p:cTn id="391" dur="1000" fill="hold"/>
                                        <p:tgtEl>
                                          <p:spTgt spid="72"/>
                                        </p:tgtEl>
                                        <p:attrNameLst>
                                          <p:attrName>ppt_w</p:attrName>
                                        </p:attrNameLst>
                                      </p:cBhvr>
                                      <p:tavLst>
                                        <p:tav tm="0">
                                          <p:val>
                                            <p:fltVal val="0"/>
                                          </p:val>
                                        </p:tav>
                                        <p:tav tm="100000">
                                          <p:val>
                                            <p:strVal val="#ppt_w"/>
                                          </p:val>
                                        </p:tav>
                                      </p:tavLst>
                                    </p:anim>
                                    <p:anim calcmode="lin" valueType="num">
                                      <p:cBhvr>
                                        <p:cTn id="392" dur="1000" fill="hold"/>
                                        <p:tgtEl>
                                          <p:spTgt spid="72"/>
                                        </p:tgtEl>
                                        <p:attrNameLst>
                                          <p:attrName>ppt_h</p:attrName>
                                        </p:attrNameLst>
                                      </p:cBhvr>
                                      <p:tavLst>
                                        <p:tav tm="0">
                                          <p:val>
                                            <p:fltVal val="0"/>
                                          </p:val>
                                        </p:tav>
                                        <p:tav tm="100000">
                                          <p:val>
                                            <p:strVal val="#ppt_h"/>
                                          </p:val>
                                        </p:tav>
                                      </p:tavLst>
                                    </p:anim>
                                    <p:anim calcmode="lin" valueType="num">
                                      <p:cBhvr>
                                        <p:cTn id="393" dur="1000" fill="hold"/>
                                        <p:tgtEl>
                                          <p:spTgt spid="72"/>
                                        </p:tgtEl>
                                        <p:attrNameLst>
                                          <p:attrName>style.rotation</p:attrName>
                                        </p:attrNameLst>
                                      </p:cBhvr>
                                      <p:tavLst>
                                        <p:tav tm="0">
                                          <p:val>
                                            <p:fltVal val="90"/>
                                          </p:val>
                                        </p:tav>
                                        <p:tav tm="100000">
                                          <p:val>
                                            <p:fltVal val="0"/>
                                          </p:val>
                                        </p:tav>
                                      </p:tavLst>
                                    </p:anim>
                                    <p:animEffect transition="in" filter="fade">
                                      <p:cBhvr>
                                        <p:cTn id="394" dur="1000"/>
                                        <p:tgtEl>
                                          <p:spTgt spid="72"/>
                                        </p:tgtEl>
                                      </p:cBhvr>
                                    </p:animEffect>
                                  </p:childTnLst>
                                </p:cTn>
                              </p:par>
                              <p:par>
                                <p:cTn id="395" presetID="31" presetClass="entr" presetSubtype="0" fill="hold" nodeType="withEffect">
                                  <p:stCondLst>
                                    <p:cond delay="500"/>
                                  </p:stCondLst>
                                  <p:childTnLst>
                                    <p:set>
                                      <p:cBhvr>
                                        <p:cTn id="396" dur="1" fill="hold">
                                          <p:stCondLst>
                                            <p:cond delay="0"/>
                                          </p:stCondLst>
                                        </p:cTn>
                                        <p:tgtEl>
                                          <p:spTgt spid="73"/>
                                        </p:tgtEl>
                                        <p:attrNameLst>
                                          <p:attrName>style.visibility</p:attrName>
                                        </p:attrNameLst>
                                      </p:cBhvr>
                                      <p:to>
                                        <p:strVal val="visible"/>
                                      </p:to>
                                    </p:set>
                                    <p:anim calcmode="lin" valueType="num">
                                      <p:cBhvr>
                                        <p:cTn id="397" dur="1000" fill="hold"/>
                                        <p:tgtEl>
                                          <p:spTgt spid="73"/>
                                        </p:tgtEl>
                                        <p:attrNameLst>
                                          <p:attrName>ppt_w</p:attrName>
                                        </p:attrNameLst>
                                      </p:cBhvr>
                                      <p:tavLst>
                                        <p:tav tm="0">
                                          <p:val>
                                            <p:fltVal val="0"/>
                                          </p:val>
                                        </p:tav>
                                        <p:tav tm="100000">
                                          <p:val>
                                            <p:strVal val="#ppt_w"/>
                                          </p:val>
                                        </p:tav>
                                      </p:tavLst>
                                    </p:anim>
                                    <p:anim calcmode="lin" valueType="num">
                                      <p:cBhvr>
                                        <p:cTn id="398" dur="1000" fill="hold"/>
                                        <p:tgtEl>
                                          <p:spTgt spid="73"/>
                                        </p:tgtEl>
                                        <p:attrNameLst>
                                          <p:attrName>ppt_h</p:attrName>
                                        </p:attrNameLst>
                                      </p:cBhvr>
                                      <p:tavLst>
                                        <p:tav tm="0">
                                          <p:val>
                                            <p:fltVal val="0"/>
                                          </p:val>
                                        </p:tav>
                                        <p:tav tm="100000">
                                          <p:val>
                                            <p:strVal val="#ppt_h"/>
                                          </p:val>
                                        </p:tav>
                                      </p:tavLst>
                                    </p:anim>
                                    <p:anim calcmode="lin" valueType="num">
                                      <p:cBhvr>
                                        <p:cTn id="399" dur="1000" fill="hold"/>
                                        <p:tgtEl>
                                          <p:spTgt spid="73"/>
                                        </p:tgtEl>
                                        <p:attrNameLst>
                                          <p:attrName>style.rotation</p:attrName>
                                        </p:attrNameLst>
                                      </p:cBhvr>
                                      <p:tavLst>
                                        <p:tav tm="0">
                                          <p:val>
                                            <p:fltVal val="90"/>
                                          </p:val>
                                        </p:tav>
                                        <p:tav tm="100000">
                                          <p:val>
                                            <p:fltVal val="0"/>
                                          </p:val>
                                        </p:tav>
                                      </p:tavLst>
                                    </p:anim>
                                    <p:animEffect transition="in" filter="fade">
                                      <p:cBhvr>
                                        <p:cTn id="400" dur="1000"/>
                                        <p:tgtEl>
                                          <p:spTgt spid="73"/>
                                        </p:tgtEl>
                                      </p:cBhvr>
                                    </p:animEffect>
                                  </p:childTnLst>
                                </p:cTn>
                              </p:par>
                              <p:par>
                                <p:cTn id="401" presetID="31" presetClass="entr" presetSubtype="0" fill="hold" nodeType="withEffect">
                                  <p:stCondLst>
                                    <p:cond delay="500"/>
                                  </p:stCondLst>
                                  <p:childTnLst>
                                    <p:set>
                                      <p:cBhvr>
                                        <p:cTn id="402" dur="1" fill="hold">
                                          <p:stCondLst>
                                            <p:cond delay="0"/>
                                          </p:stCondLst>
                                        </p:cTn>
                                        <p:tgtEl>
                                          <p:spTgt spid="74"/>
                                        </p:tgtEl>
                                        <p:attrNameLst>
                                          <p:attrName>style.visibility</p:attrName>
                                        </p:attrNameLst>
                                      </p:cBhvr>
                                      <p:to>
                                        <p:strVal val="visible"/>
                                      </p:to>
                                    </p:set>
                                    <p:anim calcmode="lin" valueType="num">
                                      <p:cBhvr>
                                        <p:cTn id="403" dur="1000" fill="hold"/>
                                        <p:tgtEl>
                                          <p:spTgt spid="74"/>
                                        </p:tgtEl>
                                        <p:attrNameLst>
                                          <p:attrName>ppt_w</p:attrName>
                                        </p:attrNameLst>
                                      </p:cBhvr>
                                      <p:tavLst>
                                        <p:tav tm="0">
                                          <p:val>
                                            <p:fltVal val="0"/>
                                          </p:val>
                                        </p:tav>
                                        <p:tav tm="100000">
                                          <p:val>
                                            <p:strVal val="#ppt_w"/>
                                          </p:val>
                                        </p:tav>
                                      </p:tavLst>
                                    </p:anim>
                                    <p:anim calcmode="lin" valueType="num">
                                      <p:cBhvr>
                                        <p:cTn id="404" dur="1000" fill="hold"/>
                                        <p:tgtEl>
                                          <p:spTgt spid="74"/>
                                        </p:tgtEl>
                                        <p:attrNameLst>
                                          <p:attrName>ppt_h</p:attrName>
                                        </p:attrNameLst>
                                      </p:cBhvr>
                                      <p:tavLst>
                                        <p:tav tm="0">
                                          <p:val>
                                            <p:fltVal val="0"/>
                                          </p:val>
                                        </p:tav>
                                        <p:tav tm="100000">
                                          <p:val>
                                            <p:strVal val="#ppt_h"/>
                                          </p:val>
                                        </p:tav>
                                      </p:tavLst>
                                    </p:anim>
                                    <p:anim calcmode="lin" valueType="num">
                                      <p:cBhvr>
                                        <p:cTn id="405" dur="1000" fill="hold"/>
                                        <p:tgtEl>
                                          <p:spTgt spid="74"/>
                                        </p:tgtEl>
                                        <p:attrNameLst>
                                          <p:attrName>style.rotation</p:attrName>
                                        </p:attrNameLst>
                                      </p:cBhvr>
                                      <p:tavLst>
                                        <p:tav tm="0">
                                          <p:val>
                                            <p:fltVal val="90"/>
                                          </p:val>
                                        </p:tav>
                                        <p:tav tm="100000">
                                          <p:val>
                                            <p:fltVal val="0"/>
                                          </p:val>
                                        </p:tav>
                                      </p:tavLst>
                                    </p:anim>
                                    <p:animEffect transition="in" filter="fade">
                                      <p:cBhvr>
                                        <p:cTn id="406" dur="1000"/>
                                        <p:tgtEl>
                                          <p:spTgt spid="74"/>
                                        </p:tgtEl>
                                      </p:cBhvr>
                                    </p:animEffect>
                                  </p:childTnLst>
                                </p:cTn>
                              </p:par>
                              <p:par>
                                <p:cTn id="407" presetID="31" presetClass="entr" presetSubtype="0" fill="hold" nodeType="withEffect">
                                  <p:stCondLst>
                                    <p:cond delay="500"/>
                                  </p:stCondLst>
                                  <p:childTnLst>
                                    <p:set>
                                      <p:cBhvr>
                                        <p:cTn id="408" dur="1" fill="hold">
                                          <p:stCondLst>
                                            <p:cond delay="0"/>
                                          </p:stCondLst>
                                        </p:cTn>
                                        <p:tgtEl>
                                          <p:spTgt spid="75"/>
                                        </p:tgtEl>
                                        <p:attrNameLst>
                                          <p:attrName>style.visibility</p:attrName>
                                        </p:attrNameLst>
                                      </p:cBhvr>
                                      <p:to>
                                        <p:strVal val="visible"/>
                                      </p:to>
                                    </p:set>
                                    <p:anim calcmode="lin" valueType="num">
                                      <p:cBhvr>
                                        <p:cTn id="409" dur="1000" fill="hold"/>
                                        <p:tgtEl>
                                          <p:spTgt spid="75"/>
                                        </p:tgtEl>
                                        <p:attrNameLst>
                                          <p:attrName>ppt_w</p:attrName>
                                        </p:attrNameLst>
                                      </p:cBhvr>
                                      <p:tavLst>
                                        <p:tav tm="0">
                                          <p:val>
                                            <p:fltVal val="0"/>
                                          </p:val>
                                        </p:tav>
                                        <p:tav tm="100000">
                                          <p:val>
                                            <p:strVal val="#ppt_w"/>
                                          </p:val>
                                        </p:tav>
                                      </p:tavLst>
                                    </p:anim>
                                    <p:anim calcmode="lin" valueType="num">
                                      <p:cBhvr>
                                        <p:cTn id="410" dur="1000" fill="hold"/>
                                        <p:tgtEl>
                                          <p:spTgt spid="75"/>
                                        </p:tgtEl>
                                        <p:attrNameLst>
                                          <p:attrName>ppt_h</p:attrName>
                                        </p:attrNameLst>
                                      </p:cBhvr>
                                      <p:tavLst>
                                        <p:tav tm="0">
                                          <p:val>
                                            <p:fltVal val="0"/>
                                          </p:val>
                                        </p:tav>
                                        <p:tav tm="100000">
                                          <p:val>
                                            <p:strVal val="#ppt_h"/>
                                          </p:val>
                                        </p:tav>
                                      </p:tavLst>
                                    </p:anim>
                                    <p:anim calcmode="lin" valueType="num">
                                      <p:cBhvr>
                                        <p:cTn id="411" dur="1000" fill="hold"/>
                                        <p:tgtEl>
                                          <p:spTgt spid="75"/>
                                        </p:tgtEl>
                                        <p:attrNameLst>
                                          <p:attrName>style.rotation</p:attrName>
                                        </p:attrNameLst>
                                      </p:cBhvr>
                                      <p:tavLst>
                                        <p:tav tm="0">
                                          <p:val>
                                            <p:fltVal val="90"/>
                                          </p:val>
                                        </p:tav>
                                        <p:tav tm="100000">
                                          <p:val>
                                            <p:fltVal val="0"/>
                                          </p:val>
                                        </p:tav>
                                      </p:tavLst>
                                    </p:anim>
                                    <p:animEffect transition="in" filter="fade">
                                      <p:cBhvr>
                                        <p:cTn id="412" dur="1000"/>
                                        <p:tgtEl>
                                          <p:spTgt spid="75"/>
                                        </p:tgtEl>
                                      </p:cBhvr>
                                    </p:animEffect>
                                  </p:childTnLst>
                                </p:cTn>
                              </p:par>
                              <p:par>
                                <p:cTn id="413" presetID="31" presetClass="entr" presetSubtype="0" fill="hold" nodeType="withEffect">
                                  <p:stCondLst>
                                    <p:cond delay="500"/>
                                  </p:stCondLst>
                                  <p:childTnLst>
                                    <p:set>
                                      <p:cBhvr>
                                        <p:cTn id="414" dur="1" fill="hold">
                                          <p:stCondLst>
                                            <p:cond delay="0"/>
                                          </p:stCondLst>
                                        </p:cTn>
                                        <p:tgtEl>
                                          <p:spTgt spid="76"/>
                                        </p:tgtEl>
                                        <p:attrNameLst>
                                          <p:attrName>style.visibility</p:attrName>
                                        </p:attrNameLst>
                                      </p:cBhvr>
                                      <p:to>
                                        <p:strVal val="visible"/>
                                      </p:to>
                                    </p:set>
                                    <p:anim calcmode="lin" valueType="num">
                                      <p:cBhvr>
                                        <p:cTn id="415" dur="1000" fill="hold"/>
                                        <p:tgtEl>
                                          <p:spTgt spid="76"/>
                                        </p:tgtEl>
                                        <p:attrNameLst>
                                          <p:attrName>ppt_w</p:attrName>
                                        </p:attrNameLst>
                                      </p:cBhvr>
                                      <p:tavLst>
                                        <p:tav tm="0">
                                          <p:val>
                                            <p:fltVal val="0"/>
                                          </p:val>
                                        </p:tav>
                                        <p:tav tm="100000">
                                          <p:val>
                                            <p:strVal val="#ppt_w"/>
                                          </p:val>
                                        </p:tav>
                                      </p:tavLst>
                                    </p:anim>
                                    <p:anim calcmode="lin" valueType="num">
                                      <p:cBhvr>
                                        <p:cTn id="416" dur="1000" fill="hold"/>
                                        <p:tgtEl>
                                          <p:spTgt spid="76"/>
                                        </p:tgtEl>
                                        <p:attrNameLst>
                                          <p:attrName>ppt_h</p:attrName>
                                        </p:attrNameLst>
                                      </p:cBhvr>
                                      <p:tavLst>
                                        <p:tav tm="0">
                                          <p:val>
                                            <p:fltVal val="0"/>
                                          </p:val>
                                        </p:tav>
                                        <p:tav tm="100000">
                                          <p:val>
                                            <p:strVal val="#ppt_h"/>
                                          </p:val>
                                        </p:tav>
                                      </p:tavLst>
                                    </p:anim>
                                    <p:anim calcmode="lin" valueType="num">
                                      <p:cBhvr>
                                        <p:cTn id="417" dur="1000" fill="hold"/>
                                        <p:tgtEl>
                                          <p:spTgt spid="76"/>
                                        </p:tgtEl>
                                        <p:attrNameLst>
                                          <p:attrName>style.rotation</p:attrName>
                                        </p:attrNameLst>
                                      </p:cBhvr>
                                      <p:tavLst>
                                        <p:tav tm="0">
                                          <p:val>
                                            <p:fltVal val="90"/>
                                          </p:val>
                                        </p:tav>
                                        <p:tav tm="100000">
                                          <p:val>
                                            <p:fltVal val="0"/>
                                          </p:val>
                                        </p:tav>
                                      </p:tavLst>
                                    </p:anim>
                                    <p:animEffect transition="in" filter="fade">
                                      <p:cBhvr>
                                        <p:cTn id="418" dur="1000"/>
                                        <p:tgtEl>
                                          <p:spTgt spid="76"/>
                                        </p:tgtEl>
                                      </p:cBhvr>
                                    </p:animEffect>
                                  </p:childTnLst>
                                </p:cTn>
                              </p:par>
                              <p:par>
                                <p:cTn id="419" presetID="31" presetClass="entr" presetSubtype="0" fill="hold" nodeType="withEffect">
                                  <p:stCondLst>
                                    <p:cond delay="500"/>
                                  </p:stCondLst>
                                  <p:childTnLst>
                                    <p:set>
                                      <p:cBhvr>
                                        <p:cTn id="420" dur="1" fill="hold">
                                          <p:stCondLst>
                                            <p:cond delay="0"/>
                                          </p:stCondLst>
                                        </p:cTn>
                                        <p:tgtEl>
                                          <p:spTgt spid="77"/>
                                        </p:tgtEl>
                                        <p:attrNameLst>
                                          <p:attrName>style.visibility</p:attrName>
                                        </p:attrNameLst>
                                      </p:cBhvr>
                                      <p:to>
                                        <p:strVal val="visible"/>
                                      </p:to>
                                    </p:set>
                                    <p:anim calcmode="lin" valueType="num">
                                      <p:cBhvr>
                                        <p:cTn id="421" dur="1000" fill="hold"/>
                                        <p:tgtEl>
                                          <p:spTgt spid="77"/>
                                        </p:tgtEl>
                                        <p:attrNameLst>
                                          <p:attrName>ppt_w</p:attrName>
                                        </p:attrNameLst>
                                      </p:cBhvr>
                                      <p:tavLst>
                                        <p:tav tm="0">
                                          <p:val>
                                            <p:fltVal val="0"/>
                                          </p:val>
                                        </p:tav>
                                        <p:tav tm="100000">
                                          <p:val>
                                            <p:strVal val="#ppt_w"/>
                                          </p:val>
                                        </p:tav>
                                      </p:tavLst>
                                    </p:anim>
                                    <p:anim calcmode="lin" valueType="num">
                                      <p:cBhvr>
                                        <p:cTn id="422" dur="1000" fill="hold"/>
                                        <p:tgtEl>
                                          <p:spTgt spid="77"/>
                                        </p:tgtEl>
                                        <p:attrNameLst>
                                          <p:attrName>ppt_h</p:attrName>
                                        </p:attrNameLst>
                                      </p:cBhvr>
                                      <p:tavLst>
                                        <p:tav tm="0">
                                          <p:val>
                                            <p:fltVal val="0"/>
                                          </p:val>
                                        </p:tav>
                                        <p:tav tm="100000">
                                          <p:val>
                                            <p:strVal val="#ppt_h"/>
                                          </p:val>
                                        </p:tav>
                                      </p:tavLst>
                                    </p:anim>
                                    <p:anim calcmode="lin" valueType="num">
                                      <p:cBhvr>
                                        <p:cTn id="423" dur="1000" fill="hold"/>
                                        <p:tgtEl>
                                          <p:spTgt spid="77"/>
                                        </p:tgtEl>
                                        <p:attrNameLst>
                                          <p:attrName>style.rotation</p:attrName>
                                        </p:attrNameLst>
                                      </p:cBhvr>
                                      <p:tavLst>
                                        <p:tav tm="0">
                                          <p:val>
                                            <p:fltVal val="90"/>
                                          </p:val>
                                        </p:tav>
                                        <p:tav tm="100000">
                                          <p:val>
                                            <p:fltVal val="0"/>
                                          </p:val>
                                        </p:tav>
                                      </p:tavLst>
                                    </p:anim>
                                    <p:animEffect transition="in" filter="fade">
                                      <p:cBhvr>
                                        <p:cTn id="424" dur="1000"/>
                                        <p:tgtEl>
                                          <p:spTgt spid="77"/>
                                        </p:tgtEl>
                                      </p:cBhvr>
                                    </p:animEffect>
                                  </p:childTnLst>
                                </p:cTn>
                              </p:par>
                              <p:par>
                                <p:cTn id="425" presetID="31" presetClass="entr" presetSubtype="0" fill="hold" nodeType="withEffect">
                                  <p:stCondLst>
                                    <p:cond delay="500"/>
                                  </p:stCondLst>
                                  <p:childTnLst>
                                    <p:set>
                                      <p:cBhvr>
                                        <p:cTn id="426" dur="1" fill="hold">
                                          <p:stCondLst>
                                            <p:cond delay="0"/>
                                          </p:stCondLst>
                                        </p:cTn>
                                        <p:tgtEl>
                                          <p:spTgt spid="78"/>
                                        </p:tgtEl>
                                        <p:attrNameLst>
                                          <p:attrName>style.visibility</p:attrName>
                                        </p:attrNameLst>
                                      </p:cBhvr>
                                      <p:to>
                                        <p:strVal val="visible"/>
                                      </p:to>
                                    </p:set>
                                    <p:anim calcmode="lin" valueType="num">
                                      <p:cBhvr>
                                        <p:cTn id="427" dur="1000" fill="hold"/>
                                        <p:tgtEl>
                                          <p:spTgt spid="78"/>
                                        </p:tgtEl>
                                        <p:attrNameLst>
                                          <p:attrName>ppt_w</p:attrName>
                                        </p:attrNameLst>
                                      </p:cBhvr>
                                      <p:tavLst>
                                        <p:tav tm="0">
                                          <p:val>
                                            <p:fltVal val="0"/>
                                          </p:val>
                                        </p:tav>
                                        <p:tav tm="100000">
                                          <p:val>
                                            <p:strVal val="#ppt_w"/>
                                          </p:val>
                                        </p:tav>
                                      </p:tavLst>
                                    </p:anim>
                                    <p:anim calcmode="lin" valueType="num">
                                      <p:cBhvr>
                                        <p:cTn id="428" dur="1000" fill="hold"/>
                                        <p:tgtEl>
                                          <p:spTgt spid="78"/>
                                        </p:tgtEl>
                                        <p:attrNameLst>
                                          <p:attrName>ppt_h</p:attrName>
                                        </p:attrNameLst>
                                      </p:cBhvr>
                                      <p:tavLst>
                                        <p:tav tm="0">
                                          <p:val>
                                            <p:fltVal val="0"/>
                                          </p:val>
                                        </p:tav>
                                        <p:tav tm="100000">
                                          <p:val>
                                            <p:strVal val="#ppt_h"/>
                                          </p:val>
                                        </p:tav>
                                      </p:tavLst>
                                    </p:anim>
                                    <p:anim calcmode="lin" valueType="num">
                                      <p:cBhvr>
                                        <p:cTn id="429" dur="1000" fill="hold"/>
                                        <p:tgtEl>
                                          <p:spTgt spid="78"/>
                                        </p:tgtEl>
                                        <p:attrNameLst>
                                          <p:attrName>style.rotation</p:attrName>
                                        </p:attrNameLst>
                                      </p:cBhvr>
                                      <p:tavLst>
                                        <p:tav tm="0">
                                          <p:val>
                                            <p:fltVal val="90"/>
                                          </p:val>
                                        </p:tav>
                                        <p:tav tm="100000">
                                          <p:val>
                                            <p:fltVal val="0"/>
                                          </p:val>
                                        </p:tav>
                                      </p:tavLst>
                                    </p:anim>
                                    <p:animEffect transition="in" filter="fade">
                                      <p:cBhvr>
                                        <p:cTn id="430" dur="1000"/>
                                        <p:tgtEl>
                                          <p:spTgt spid="78"/>
                                        </p:tgtEl>
                                      </p:cBhvr>
                                    </p:animEffect>
                                  </p:childTnLst>
                                </p:cTn>
                              </p:par>
                              <p:par>
                                <p:cTn id="431" presetID="31" presetClass="entr" presetSubtype="0" fill="hold" nodeType="withEffect">
                                  <p:stCondLst>
                                    <p:cond delay="500"/>
                                  </p:stCondLst>
                                  <p:childTnLst>
                                    <p:set>
                                      <p:cBhvr>
                                        <p:cTn id="432" dur="1" fill="hold">
                                          <p:stCondLst>
                                            <p:cond delay="0"/>
                                          </p:stCondLst>
                                        </p:cTn>
                                        <p:tgtEl>
                                          <p:spTgt spid="79"/>
                                        </p:tgtEl>
                                        <p:attrNameLst>
                                          <p:attrName>style.visibility</p:attrName>
                                        </p:attrNameLst>
                                      </p:cBhvr>
                                      <p:to>
                                        <p:strVal val="visible"/>
                                      </p:to>
                                    </p:set>
                                    <p:anim calcmode="lin" valueType="num">
                                      <p:cBhvr>
                                        <p:cTn id="433" dur="1000" fill="hold"/>
                                        <p:tgtEl>
                                          <p:spTgt spid="79"/>
                                        </p:tgtEl>
                                        <p:attrNameLst>
                                          <p:attrName>ppt_w</p:attrName>
                                        </p:attrNameLst>
                                      </p:cBhvr>
                                      <p:tavLst>
                                        <p:tav tm="0">
                                          <p:val>
                                            <p:fltVal val="0"/>
                                          </p:val>
                                        </p:tav>
                                        <p:tav tm="100000">
                                          <p:val>
                                            <p:strVal val="#ppt_w"/>
                                          </p:val>
                                        </p:tav>
                                      </p:tavLst>
                                    </p:anim>
                                    <p:anim calcmode="lin" valueType="num">
                                      <p:cBhvr>
                                        <p:cTn id="434" dur="1000" fill="hold"/>
                                        <p:tgtEl>
                                          <p:spTgt spid="79"/>
                                        </p:tgtEl>
                                        <p:attrNameLst>
                                          <p:attrName>ppt_h</p:attrName>
                                        </p:attrNameLst>
                                      </p:cBhvr>
                                      <p:tavLst>
                                        <p:tav tm="0">
                                          <p:val>
                                            <p:fltVal val="0"/>
                                          </p:val>
                                        </p:tav>
                                        <p:tav tm="100000">
                                          <p:val>
                                            <p:strVal val="#ppt_h"/>
                                          </p:val>
                                        </p:tav>
                                      </p:tavLst>
                                    </p:anim>
                                    <p:anim calcmode="lin" valueType="num">
                                      <p:cBhvr>
                                        <p:cTn id="435" dur="1000" fill="hold"/>
                                        <p:tgtEl>
                                          <p:spTgt spid="79"/>
                                        </p:tgtEl>
                                        <p:attrNameLst>
                                          <p:attrName>style.rotation</p:attrName>
                                        </p:attrNameLst>
                                      </p:cBhvr>
                                      <p:tavLst>
                                        <p:tav tm="0">
                                          <p:val>
                                            <p:fltVal val="90"/>
                                          </p:val>
                                        </p:tav>
                                        <p:tav tm="100000">
                                          <p:val>
                                            <p:fltVal val="0"/>
                                          </p:val>
                                        </p:tav>
                                      </p:tavLst>
                                    </p:anim>
                                    <p:animEffect transition="in" filter="fade">
                                      <p:cBhvr>
                                        <p:cTn id="436" dur="1000"/>
                                        <p:tgtEl>
                                          <p:spTgt spid="79"/>
                                        </p:tgtEl>
                                      </p:cBhvr>
                                    </p:animEffect>
                                  </p:childTnLst>
                                </p:cTn>
                              </p:par>
                              <p:par>
                                <p:cTn id="437" presetID="31" presetClass="entr" presetSubtype="0" fill="hold" nodeType="withEffect">
                                  <p:stCondLst>
                                    <p:cond delay="500"/>
                                  </p:stCondLst>
                                  <p:childTnLst>
                                    <p:set>
                                      <p:cBhvr>
                                        <p:cTn id="438" dur="1" fill="hold">
                                          <p:stCondLst>
                                            <p:cond delay="0"/>
                                          </p:stCondLst>
                                        </p:cTn>
                                        <p:tgtEl>
                                          <p:spTgt spid="80"/>
                                        </p:tgtEl>
                                        <p:attrNameLst>
                                          <p:attrName>style.visibility</p:attrName>
                                        </p:attrNameLst>
                                      </p:cBhvr>
                                      <p:to>
                                        <p:strVal val="visible"/>
                                      </p:to>
                                    </p:set>
                                    <p:anim calcmode="lin" valueType="num">
                                      <p:cBhvr>
                                        <p:cTn id="439" dur="1000" fill="hold"/>
                                        <p:tgtEl>
                                          <p:spTgt spid="80"/>
                                        </p:tgtEl>
                                        <p:attrNameLst>
                                          <p:attrName>ppt_w</p:attrName>
                                        </p:attrNameLst>
                                      </p:cBhvr>
                                      <p:tavLst>
                                        <p:tav tm="0">
                                          <p:val>
                                            <p:fltVal val="0"/>
                                          </p:val>
                                        </p:tav>
                                        <p:tav tm="100000">
                                          <p:val>
                                            <p:strVal val="#ppt_w"/>
                                          </p:val>
                                        </p:tav>
                                      </p:tavLst>
                                    </p:anim>
                                    <p:anim calcmode="lin" valueType="num">
                                      <p:cBhvr>
                                        <p:cTn id="440" dur="1000" fill="hold"/>
                                        <p:tgtEl>
                                          <p:spTgt spid="80"/>
                                        </p:tgtEl>
                                        <p:attrNameLst>
                                          <p:attrName>ppt_h</p:attrName>
                                        </p:attrNameLst>
                                      </p:cBhvr>
                                      <p:tavLst>
                                        <p:tav tm="0">
                                          <p:val>
                                            <p:fltVal val="0"/>
                                          </p:val>
                                        </p:tav>
                                        <p:tav tm="100000">
                                          <p:val>
                                            <p:strVal val="#ppt_h"/>
                                          </p:val>
                                        </p:tav>
                                      </p:tavLst>
                                    </p:anim>
                                    <p:anim calcmode="lin" valueType="num">
                                      <p:cBhvr>
                                        <p:cTn id="441" dur="1000" fill="hold"/>
                                        <p:tgtEl>
                                          <p:spTgt spid="80"/>
                                        </p:tgtEl>
                                        <p:attrNameLst>
                                          <p:attrName>style.rotation</p:attrName>
                                        </p:attrNameLst>
                                      </p:cBhvr>
                                      <p:tavLst>
                                        <p:tav tm="0">
                                          <p:val>
                                            <p:fltVal val="90"/>
                                          </p:val>
                                        </p:tav>
                                        <p:tav tm="100000">
                                          <p:val>
                                            <p:fltVal val="0"/>
                                          </p:val>
                                        </p:tav>
                                      </p:tavLst>
                                    </p:anim>
                                    <p:animEffect transition="in" filter="fade">
                                      <p:cBhvr>
                                        <p:cTn id="442" dur="1000"/>
                                        <p:tgtEl>
                                          <p:spTgt spid="80"/>
                                        </p:tgtEl>
                                      </p:cBhvr>
                                    </p:animEffect>
                                  </p:childTnLst>
                                </p:cTn>
                              </p:par>
                              <p:par>
                                <p:cTn id="443" presetID="31" presetClass="entr" presetSubtype="0" fill="hold" grpId="0" nodeType="withEffect">
                                  <p:stCondLst>
                                    <p:cond delay="500"/>
                                  </p:stCondLst>
                                  <p:childTnLst>
                                    <p:set>
                                      <p:cBhvr>
                                        <p:cTn id="444" dur="1" fill="hold">
                                          <p:stCondLst>
                                            <p:cond delay="0"/>
                                          </p:stCondLst>
                                        </p:cTn>
                                        <p:tgtEl>
                                          <p:spTgt spid="81"/>
                                        </p:tgtEl>
                                        <p:attrNameLst>
                                          <p:attrName>style.visibility</p:attrName>
                                        </p:attrNameLst>
                                      </p:cBhvr>
                                      <p:to>
                                        <p:strVal val="visible"/>
                                      </p:to>
                                    </p:set>
                                    <p:anim calcmode="lin" valueType="num">
                                      <p:cBhvr>
                                        <p:cTn id="445" dur="1000" fill="hold"/>
                                        <p:tgtEl>
                                          <p:spTgt spid="81"/>
                                        </p:tgtEl>
                                        <p:attrNameLst>
                                          <p:attrName>ppt_w</p:attrName>
                                        </p:attrNameLst>
                                      </p:cBhvr>
                                      <p:tavLst>
                                        <p:tav tm="0">
                                          <p:val>
                                            <p:fltVal val="0"/>
                                          </p:val>
                                        </p:tav>
                                        <p:tav tm="100000">
                                          <p:val>
                                            <p:strVal val="#ppt_w"/>
                                          </p:val>
                                        </p:tav>
                                      </p:tavLst>
                                    </p:anim>
                                    <p:anim calcmode="lin" valueType="num">
                                      <p:cBhvr>
                                        <p:cTn id="446" dur="1000" fill="hold"/>
                                        <p:tgtEl>
                                          <p:spTgt spid="81"/>
                                        </p:tgtEl>
                                        <p:attrNameLst>
                                          <p:attrName>ppt_h</p:attrName>
                                        </p:attrNameLst>
                                      </p:cBhvr>
                                      <p:tavLst>
                                        <p:tav tm="0">
                                          <p:val>
                                            <p:fltVal val="0"/>
                                          </p:val>
                                        </p:tav>
                                        <p:tav tm="100000">
                                          <p:val>
                                            <p:strVal val="#ppt_h"/>
                                          </p:val>
                                        </p:tav>
                                      </p:tavLst>
                                    </p:anim>
                                    <p:anim calcmode="lin" valueType="num">
                                      <p:cBhvr>
                                        <p:cTn id="447" dur="1000" fill="hold"/>
                                        <p:tgtEl>
                                          <p:spTgt spid="81"/>
                                        </p:tgtEl>
                                        <p:attrNameLst>
                                          <p:attrName>style.rotation</p:attrName>
                                        </p:attrNameLst>
                                      </p:cBhvr>
                                      <p:tavLst>
                                        <p:tav tm="0">
                                          <p:val>
                                            <p:fltVal val="90"/>
                                          </p:val>
                                        </p:tav>
                                        <p:tav tm="100000">
                                          <p:val>
                                            <p:fltVal val="0"/>
                                          </p:val>
                                        </p:tav>
                                      </p:tavLst>
                                    </p:anim>
                                    <p:animEffect transition="in" filter="fade">
                                      <p:cBhvr>
                                        <p:cTn id="448" dur="1000"/>
                                        <p:tgtEl>
                                          <p:spTgt spid="81"/>
                                        </p:tgtEl>
                                      </p:cBhvr>
                                    </p:animEffect>
                                  </p:childTnLst>
                                </p:cTn>
                              </p:par>
                              <p:par>
                                <p:cTn id="449" presetID="31" presetClass="entr" presetSubtype="0" fill="hold" grpId="0" nodeType="withEffect">
                                  <p:stCondLst>
                                    <p:cond delay="500"/>
                                  </p:stCondLst>
                                  <p:childTnLst>
                                    <p:set>
                                      <p:cBhvr>
                                        <p:cTn id="450" dur="1" fill="hold">
                                          <p:stCondLst>
                                            <p:cond delay="0"/>
                                          </p:stCondLst>
                                        </p:cTn>
                                        <p:tgtEl>
                                          <p:spTgt spid="82"/>
                                        </p:tgtEl>
                                        <p:attrNameLst>
                                          <p:attrName>style.visibility</p:attrName>
                                        </p:attrNameLst>
                                      </p:cBhvr>
                                      <p:to>
                                        <p:strVal val="visible"/>
                                      </p:to>
                                    </p:set>
                                    <p:anim calcmode="lin" valueType="num">
                                      <p:cBhvr>
                                        <p:cTn id="451" dur="1000" fill="hold"/>
                                        <p:tgtEl>
                                          <p:spTgt spid="82"/>
                                        </p:tgtEl>
                                        <p:attrNameLst>
                                          <p:attrName>ppt_w</p:attrName>
                                        </p:attrNameLst>
                                      </p:cBhvr>
                                      <p:tavLst>
                                        <p:tav tm="0">
                                          <p:val>
                                            <p:fltVal val="0"/>
                                          </p:val>
                                        </p:tav>
                                        <p:tav tm="100000">
                                          <p:val>
                                            <p:strVal val="#ppt_w"/>
                                          </p:val>
                                        </p:tav>
                                      </p:tavLst>
                                    </p:anim>
                                    <p:anim calcmode="lin" valueType="num">
                                      <p:cBhvr>
                                        <p:cTn id="452" dur="1000" fill="hold"/>
                                        <p:tgtEl>
                                          <p:spTgt spid="82"/>
                                        </p:tgtEl>
                                        <p:attrNameLst>
                                          <p:attrName>ppt_h</p:attrName>
                                        </p:attrNameLst>
                                      </p:cBhvr>
                                      <p:tavLst>
                                        <p:tav tm="0">
                                          <p:val>
                                            <p:fltVal val="0"/>
                                          </p:val>
                                        </p:tav>
                                        <p:tav tm="100000">
                                          <p:val>
                                            <p:strVal val="#ppt_h"/>
                                          </p:val>
                                        </p:tav>
                                      </p:tavLst>
                                    </p:anim>
                                    <p:anim calcmode="lin" valueType="num">
                                      <p:cBhvr>
                                        <p:cTn id="453" dur="1000" fill="hold"/>
                                        <p:tgtEl>
                                          <p:spTgt spid="82"/>
                                        </p:tgtEl>
                                        <p:attrNameLst>
                                          <p:attrName>style.rotation</p:attrName>
                                        </p:attrNameLst>
                                      </p:cBhvr>
                                      <p:tavLst>
                                        <p:tav tm="0">
                                          <p:val>
                                            <p:fltVal val="90"/>
                                          </p:val>
                                        </p:tav>
                                        <p:tav tm="100000">
                                          <p:val>
                                            <p:fltVal val="0"/>
                                          </p:val>
                                        </p:tav>
                                      </p:tavLst>
                                    </p:anim>
                                    <p:animEffect transition="in" filter="fade">
                                      <p:cBhvr>
                                        <p:cTn id="454" dur="1000"/>
                                        <p:tgtEl>
                                          <p:spTgt spid="82"/>
                                        </p:tgtEl>
                                      </p:cBhvr>
                                    </p:animEffect>
                                  </p:childTnLst>
                                </p:cTn>
                              </p:par>
                              <p:par>
                                <p:cTn id="455" presetID="31" presetClass="entr" presetSubtype="0" fill="hold" grpId="0" nodeType="withEffect">
                                  <p:stCondLst>
                                    <p:cond delay="500"/>
                                  </p:stCondLst>
                                  <p:childTnLst>
                                    <p:set>
                                      <p:cBhvr>
                                        <p:cTn id="456" dur="1" fill="hold">
                                          <p:stCondLst>
                                            <p:cond delay="0"/>
                                          </p:stCondLst>
                                        </p:cTn>
                                        <p:tgtEl>
                                          <p:spTgt spid="83"/>
                                        </p:tgtEl>
                                        <p:attrNameLst>
                                          <p:attrName>style.visibility</p:attrName>
                                        </p:attrNameLst>
                                      </p:cBhvr>
                                      <p:to>
                                        <p:strVal val="visible"/>
                                      </p:to>
                                    </p:set>
                                    <p:anim calcmode="lin" valueType="num">
                                      <p:cBhvr>
                                        <p:cTn id="457" dur="1000" fill="hold"/>
                                        <p:tgtEl>
                                          <p:spTgt spid="83"/>
                                        </p:tgtEl>
                                        <p:attrNameLst>
                                          <p:attrName>ppt_w</p:attrName>
                                        </p:attrNameLst>
                                      </p:cBhvr>
                                      <p:tavLst>
                                        <p:tav tm="0">
                                          <p:val>
                                            <p:fltVal val="0"/>
                                          </p:val>
                                        </p:tav>
                                        <p:tav tm="100000">
                                          <p:val>
                                            <p:strVal val="#ppt_w"/>
                                          </p:val>
                                        </p:tav>
                                      </p:tavLst>
                                    </p:anim>
                                    <p:anim calcmode="lin" valueType="num">
                                      <p:cBhvr>
                                        <p:cTn id="458" dur="1000" fill="hold"/>
                                        <p:tgtEl>
                                          <p:spTgt spid="83"/>
                                        </p:tgtEl>
                                        <p:attrNameLst>
                                          <p:attrName>ppt_h</p:attrName>
                                        </p:attrNameLst>
                                      </p:cBhvr>
                                      <p:tavLst>
                                        <p:tav tm="0">
                                          <p:val>
                                            <p:fltVal val="0"/>
                                          </p:val>
                                        </p:tav>
                                        <p:tav tm="100000">
                                          <p:val>
                                            <p:strVal val="#ppt_h"/>
                                          </p:val>
                                        </p:tav>
                                      </p:tavLst>
                                    </p:anim>
                                    <p:anim calcmode="lin" valueType="num">
                                      <p:cBhvr>
                                        <p:cTn id="459" dur="1000" fill="hold"/>
                                        <p:tgtEl>
                                          <p:spTgt spid="83"/>
                                        </p:tgtEl>
                                        <p:attrNameLst>
                                          <p:attrName>style.rotation</p:attrName>
                                        </p:attrNameLst>
                                      </p:cBhvr>
                                      <p:tavLst>
                                        <p:tav tm="0">
                                          <p:val>
                                            <p:fltVal val="90"/>
                                          </p:val>
                                        </p:tav>
                                        <p:tav tm="100000">
                                          <p:val>
                                            <p:fltVal val="0"/>
                                          </p:val>
                                        </p:tav>
                                      </p:tavLst>
                                    </p:anim>
                                    <p:animEffect transition="in" filter="fade">
                                      <p:cBhvr>
                                        <p:cTn id="460" dur="1000"/>
                                        <p:tgtEl>
                                          <p:spTgt spid="83"/>
                                        </p:tgtEl>
                                      </p:cBhvr>
                                    </p:animEffect>
                                  </p:childTnLst>
                                </p:cTn>
                              </p:par>
                              <p:par>
                                <p:cTn id="461" presetID="31" presetClass="entr" presetSubtype="0" fill="hold" grpId="0" nodeType="withEffect">
                                  <p:stCondLst>
                                    <p:cond delay="500"/>
                                  </p:stCondLst>
                                  <p:childTnLst>
                                    <p:set>
                                      <p:cBhvr>
                                        <p:cTn id="462" dur="1" fill="hold">
                                          <p:stCondLst>
                                            <p:cond delay="0"/>
                                          </p:stCondLst>
                                        </p:cTn>
                                        <p:tgtEl>
                                          <p:spTgt spid="84"/>
                                        </p:tgtEl>
                                        <p:attrNameLst>
                                          <p:attrName>style.visibility</p:attrName>
                                        </p:attrNameLst>
                                      </p:cBhvr>
                                      <p:to>
                                        <p:strVal val="visible"/>
                                      </p:to>
                                    </p:set>
                                    <p:anim calcmode="lin" valueType="num">
                                      <p:cBhvr>
                                        <p:cTn id="463" dur="1000" fill="hold"/>
                                        <p:tgtEl>
                                          <p:spTgt spid="84"/>
                                        </p:tgtEl>
                                        <p:attrNameLst>
                                          <p:attrName>ppt_w</p:attrName>
                                        </p:attrNameLst>
                                      </p:cBhvr>
                                      <p:tavLst>
                                        <p:tav tm="0">
                                          <p:val>
                                            <p:fltVal val="0"/>
                                          </p:val>
                                        </p:tav>
                                        <p:tav tm="100000">
                                          <p:val>
                                            <p:strVal val="#ppt_w"/>
                                          </p:val>
                                        </p:tav>
                                      </p:tavLst>
                                    </p:anim>
                                    <p:anim calcmode="lin" valueType="num">
                                      <p:cBhvr>
                                        <p:cTn id="464" dur="1000" fill="hold"/>
                                        <p:tgtEl>
                                          <p:spTgt spid="84"/>
                                        </p:tgtEl>
                                        <p:attrNameLst>
                                          <p:attrName>ppt_h</p:attrName>
                                        </p:attrNameLst>
                                      </p:cBhvr>
                                      <p:tavLst>
                                        <p:tav tm="0">
                                          <p:val>
                                            <p:fltVal val="0"/>
                                          </p:val>
                                        </p:tav>
                                        <p:tav tm="100000">
                                          <p:val>
                                            <p:strVal val="#ppt_h"/>
                                          </p:val>
                                        </p:tav>
                                      </p:tavLst>
                                    </p:anim>
                                    <p:anim calcmode="lin" valueType="num">
                                      <p:cBhvr>
                                        <p:cTn id="465" dur="1000" fill="hold"/>
                                        <p:tgtEl>
                                          <p:spTgt spid="84"/>
                                        </p:tgtEl>
                                        <p:attrNameLst>
                                          <p:attrName>style.rotation</p:attrName>
                                        </p:attrNameLst>
                                      </p:cBhvr>
                                      <p:tavLst>
                                        <p:tav tm="0">
                                          <p:val>
                                            <p:fltVal val="90"/>
                                          </p:val>
                                        </p:tav>
                                        <p:tav tm="100000">
                                          <p:val>
                                            <p:fltVal val="0"/>
                                          </p:val>
                                        </p:tav>
                                      </p:tavLst>
                                    </p:anim>
                                    <p:animEffect transition="in" filter="fade">
                                      <p:cBhvr>
                                        <p:cTn id="466" dur="1000"/>
                                        <p:tgtEl>
                                          <p:spTgt spid="84"/>
                                        </p:tgtEl>
                                      </p:cBhvr>
                                    </p:animEffect>
                                  </p:childTnLst>
                                </p:cTn>
                              </p:par>
                              <p:par>
                                <p:cTn id="467" presetID="31" presetClass="entr" presetSubtype="0" fill="hold" grpId="0" nodeType="withEffect">
                                  <p:stCondLst>
                                    <p:cond delay="500"/>
                                  </p:stCondLst>
                                  <p:childTnLst>
                                    <p:set>
                                      <p:cBhvr>
                                        <p:cTn id="468" dur="1" fill="hold">
                                          <p:stCondLst>
                                            <p:cond delay="0"/>
                                          </p:stCondLst>
                                        </p:cTn>
                                        <p:tgtEl>
                                          <p:spTgt spid="85"/>
                                        </p:tgtEl>
                                        <p:attrNameLst>
                                          <p:attrName>style.visibility</p:attrName>
                                        </p:attrNameLst>
                                      </p:cBhvr>
                                      <p:to>
                                        <p:strVal val="visible"/>
                                      </p:to>
                                    </p:set>
                                    <p:anim calcmode="lin" valueType="num">
                                      <p:cBhvr>
                                        <p:cTn id="469" dur="1000" fill="hold"/>
                                        <p:tgtEl>
                                          <p:spTgt spid="85"/>
                                        </p:tgtEl>
                                        <p:attrNameLst>
                                          <p:attrName>ppt_w</p:attrName>
                                        </p:attrNameLst>
                                      </p:cBhvr>
                                      <p:tavLst>
                                        <p:tav tm="0">
                                          <p:val>
                                            <p:fltVal val="0"/>
                                          </p:val>
                                        </p:tav>
                                        <p:tav tm="100000">
                                          <p:val>
                                            <p:strVal val="#ppt_w"/>
                                          </p:val>
                                        </p:tav>
                                      </p:tavLst>
                                    </p:anim>
                                    <p:anim calcmode="lin" valueType="num">
                                      <p:cBhvr>
                                        <p:cTn id="470" dur="1000" fill="hold"/>
                                        <p:tgtEl>
                                          <p:spTgt spid="85"/>
                                        </p:tgtEl>
                                        <p:attrNameLst>
                                          <p:attrName>ppt_h</p:attrName>
                                        </p:attrNameLst>
                                      </p:cBhvr>
                                      <p:tavLst>
                                        <p:tav tm="0">
                                          <p:val>
                                            <p:fltVal val="0"/>
                                          </p:val>
                                        </p:tav>
                                        <p:tav tm="100000">
                                          <p:val>
                                            <p:strVal val="#ppt_h"/>
                                          </p:val>
                                        </p:tav>
                                      </p:tavLst>
                                    </p:anim>
                                    <p:anim calcmode="lin" valueType="num">
                                      <p:cBhvr>
                                        <p:cTn id="471" dur="1000" fill="hold"/>
                                        <p:tgtEl>
                                          <p:spTgt spid="85"/>
                                        </p:tgtEl>
                                        <p:attrNameLst>
                                          <p:attrName>style.rotation</p:attrName>
                                        </p:attrNameLst>
                                      </p:cBhvr>
                                      <p:tavLst>
                                        <p:tav tm="0">
                                          <p:val>
                                            <p:fltVal val="90"/>
                                          </p:val>
                                        </p:tav>
                                        <p:tav tm="100000">
                                          <p:val>
                                            <p:fltVal val="0"/>
                                          </p:val>
                                        </p:tav>
                                      </p:tavLst>
                                    </p:anim>
                                    <p:animEffect transition="in" filter="fade">
                                      <p:cBhvr>
                                        <p:cTn id="472" dur="1000"/>
                                        <p:tgtEl>
                                          <p:spTgt spid="85"/>
                                        </p:tgtEl>
                                      </p:cBhvr>
                                    </p:animEffect>
                                  </p:childTnLst>
                                </p:cTn>
                              </p:par>
                              <p:par>
                                <p:cTn id="473" presetID="31" presetClass="entr" presetSubtype="0" fill="hold" grpId="0" nodeType="withEffect">
                                  <p:stCondLst>
                                    <p:cond delay="500"/>
                                  </p:stCondLst>
                                  <p:childTnLst>
                                    <p:set>
                                      <p:cBhvr>
                                        <p:cTn id="474" dur="1" fill="hold">
                                          <p:stCondLst>
                                            <p:cond delay="0"/>
                                          </p:stCondLst>
                                        </p:cTn>
                                        <p:tgtEl>
                                          <p:spTgt spid="86"/>
                                        </p:tgtEl>
                                        <p:attrNameLst>
                                          <p:attrName>style.visibility</p:attrName>
                                        </p:attrNameLst>
                                      </p:cBhvr>
                                      <p:to>
                                        <p:strVal val="visible"/>
                                      </p:to>
                                    </p:set>
                                    <p:anim calcmode="lin" valueType="num">
                                      <p:cBhvr>
                                        <p:cTn id="475" dur="1000" fill="hold"/>
                                        <p:tgtEl>
                                          <p:spTgt spid="86"/>
                                        </p:tgtEl>
                                        <p:attrNameLst>
                                          <p:attrName>ppt_w</p:attrName>
                                        </p:attrNameLst>
                                      </p:cBhvr>
                                      <p:tavLst>
                                        <p:tav tm="0">
                                          <p:val>
                                            <p:fltVal val="0"/>
                                          </p:val>
                                        </p:tav>
                                        <p:tav tm="100000">
                                          <p:val>
                                            <p:strVal val="#ppt_w"/>
                                          </p:val>
                                        </p:tav>
                                      </p:tavLst>
                                    </p:anim>
                                    <p:anim calcmode="lin" valueType="num">
                                      <p:cBhvr>
                                        <p:cTn id="476" dur="1000" fill="hold"/>
                                        <p:tgtEl>
                                          <p:spTgt spid="86"/>
                                        </p:tgtEl>
                                        <p:attrNameLst>
                                          <p:attrName>ppt_h</p:attrName>
                                        </p:attrNameLst>
                                      </p:cBhvr>
                                      <p:tavLst>
                                        <p:tav tm="0">
                                          <p:val>
                                            <p:fltVal val="0"/>
                                          </p:val>
                                        </p:tav>
                                        <p:tav tm="100000">
                                          <p:val>
                                            <p:strVal val="#ppt_h"/>
                                          </p:val>
                                        </p:tav>
                                      </p:tavLst>
                                    </p:anim>
                                    <p:anim calcmode="lin" valueType="num">
                                      <p:cBhvr>
                                        <p:cTn id="477" dur="1000" fill="hold"/>
                                        <p:tgtEl>
                                          <p:spTgt spid="86"/>
                                        </p:tgtEl>
                                        <p:attrNameLst>
                                          <p:attrName>style.rotation</p:attrName>
                                        </p:attrNameLst>
                                      </p:cBhvr>
                                      <p:tavLst>
                                        <p:tav tm="0">
                                          <p:val>
                                            <p:fltVal val="90"/>
                                          </p:val>
                                        </p:tav>
                                        <p:tav tm="100000">
                                          <p:val>
                                            <p:fltVal val="0"/>
                                          </p:val>
                                        </p:tav>
                                      </p:tavLst>
                                    </p:anim>
                                    <p:animEffect transition="in" filter="fade">
                                      <p:cBhvr>
                                        <p:cTn id="478" dur="1000"/>
                                        <p:tgtEl>
                                          <p:spTgt spid="86"/>
                                        </p:tgtEl>
                                      </p:cBhvr>
                                    </p:animEffect>
                                  </p:childTnLst>
                                </p:cTn>
                              </p:par>
                              <p:par>
                                <p:cTn id="479" presetID="31" presetClass="entr" presetSubtype="0" fill="hold" grpId="0" nodeType="withEffect">
                                  <p:stCondLst>
                                    <p:cond delay="50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grpId="0" nodeType="withEffect">
                                  <p:stCondLst>
                                    <p:cond delay="5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grpId="0" nodeType="withEffect">
                                  <p:stCondLst>
                                    <p:cond delay="50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grpId="0" nodeType="withEffect">
                                  <p:stCondLst>
                                    <p:cond delay="5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grpId="0" nodeType="withEffect">
                                  <p:stCondLst>
                                    <p:cond delay="50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grpId="0" nodeType="withEffect">
                                  <p:stCondLst>
                                    <p:cond delay="50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grpId="0" nodeType="withEffect">
                                  <p:stCondLst>
                                    <p:cond delay="50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grpId="0" nodeType="withEffect">
                                  <p:stCondLst>
                                    <p:cond delay="50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grpId="0" nodeType="withEffect">
                                  <p:stCondLst>
                                    <p:cond delay="500"/>
                                  </p:stCondLst>
                                  <p:childTnLst>
                                    <p:set>
                                      <p:cBhvr>
                                        <p:cTn id="528" dur="1" fill="hold">
                                          <p:stCondLst>
                                            <p:cond delay="0"/>
                                          </p:stCondLst>
                                        </p:cTn>
                                        <p:tgtEl>
                                          <p:spTgt spid="95"/>
                                        </p:tgtEl>
                                        <p:attrNameLst>
                                          <p:attrName>style.visibility</p:attrName>
                                        </p:attrNameLst>
                                      </p:cBhvr>
                                      <p:to>
                                        <p:strVal val="visible"/>
                                      </p:to>
                                    </p:set>
                                    <p:anim calcmode="lin" valueType="num">
                                      <p:cBhvr>
                                        <p:cTn id="529" dur="1000" fill="hold"/>
                                        <p:tgtEl>
                                          <p:spTgt spid="95"/>
                                        </p:tgtEl>
                                        <p:attrNameLst>
                                          <p:attrName>ppt_w</p:attrName>
                                        </p:attrNameLst>
                                      </p:cBhvr>
                                      <p:tavLst>
                                        <p:tav tm="0">
                                          <p:val>
                                            <p:fltVal val="0"/>
                                          </p:val>
                                        </p:tav>
                                        <p:tav tm="100000">
                                          <p:val>
                                            <p:strVal val="#ppt_w"/>
                                          </p:val>
                                        </p:tav>
                                      </p:tavLst>
                                    </p:anim>
                                    <p:anim calcmode="lin" valueType="num">
                                      <p:cBhvr>
                                        <p:cTn id="530" dur="1000" fill="hold"/>
                                        <p:tgtEl>
                                          <p:spTgt spid="95"/>
                                        </p:tgtEl>
                                        <p:attrNameLst>
                                          <p:attrName>ppt_h</p:attrName>
                                        </p:attrNameLst>
                                      </p:cBhvr>
                                      <p:tavLst>
                                        <p:tav tm="0">
                                          <p:val>
                                            <p:fltVal val="0"/>
                                          </p:val>
                                        </p:tav>
                                        <p:tav tm="100000">
                                          <p:val>
                                            <p:strVal val="#ppt_h"/>
                                          </p:val>
                                        </p:tav>
                                      </p:tavLst>
                                    </p:anim>
                                    <p:anim calcmode="lin" valueType="num">
                                      <p:cBhvr>
                                        <p:cTn id="531" dur="1000" fill="hold"/>
                                        <p:tgtEl>
                                          <p:spTgt spid="95"/>
                                        </p:tgtEl>
                                        <p:attrNameLst>
                                          <p:attrName>style.rotation</p:attrName>
                                        </p:attrNameLst>
                                      </p:cBhvr>
                                      <p:tavLst>
                                        <p:tav tm="0">
                                          <p:val>
                                            <p:fltVal val="90"/>
                                          </p:val>
                                        </p:tav>
                                        <p:tav tm="100000">
                                          <p:val>
                                            <p:fltVal val="0"/>
                                          </p:val>
                                        </p:tav>
                                      </p:tavLst>
                                    </p:anim>
                                    <p:animEffect transition="in" filter="fade">
                                      <p:cBhvr>
                                        <p:cTn id="532" dur="1000"/>
                                        <p:tgtEl>
                                          <p:spTgt spid="95"/>
                                        </p:tgtEl>
                                      </p:cBhvr>
                                    </p:animEffect>
                                  </p:childTnLst>
                                </p:cTn>
                              </p:par>
                              <p:par>
                                <p:cTn id="533" presetID="31" presetClass="entr" presetSubtype="0" fill="hold" grpId="0" nodeType="withEffect">
                                  <p:stCondLst>
                                    <p:cond delay="500"/>
                                  </p:stCondLst>
                                  <p:childTnLst>
                                    <p:set>
                                      <p:cBhvr>
                                        <p:cTn id="534" dur="1" fill="hold">
                                          <p:stCondLst>
                                            <p:cond delay="0"/>
                                          </p:stCondLst>
                                        </p:cTn>
                                        <p:tgtEl>
                                          <p:spTgt spid="96"/>
                                        </p:tgtEl>
                                        <p:attrNameLst>
                                          <p:attrName>style.visibility</p:attrName>
                                        </p:attrNameLst>
                                      </p:cBhvr>
                                      <p:to>
                                        <p:strVal val="visible"/>
                                      </p:to>
                                    </p:set>
                                    <p:anim calcmode="lin" valueType="num">
                                      <p:cBhvr>
                                        <p:cTn id="535" dur="1000" fill="hold"/>
                                        <p:tgtEl>
                                          <p:spTgt spid="96"/>
                                        </p:tgtEl>
                                        <p:attrNameLst>
                                          <p:attrName>ppt_w</p:attrName>
                                        </p:attrNameLst>
                                      </p:cBhvr>
                                      <p:tavLst>
                                        <p:tav tm="0">
                                          <p:val>
                                            <p:fltVal val="0"/>
                                          </p:val>
                                        </p:tav>
                                        <p:tav tm="100000">
                                          <p:val>
                                            <p:strVal val="#ppt_w"/>
                                          </p:val>
                                        </p:tav>
                                      </p:tavLst>
                                    </p:anim>
                                    <p:anim calcmode="lin" valueType="num">
                                      <p:cBhvr>
                                        <p:cTn id="536" dur="1000" fill="hold"/>
                                        <p:tgtEl>
                                          <p:spTgt spid="96"/>
                                        </p:tgtEl>
                                        <p:attrNameLst>
                                          <p:attrName>ppt_h</p:attrName>
                                        </p:attrNameLst>
                                      </p:cBhvr>
                                      <p:tavLst>
                                        <p:tav tm="0">
                                          <p:val>
                                            <p:fltVal val="0"/>
                                          </p:val>
                                        </p:tav>
                                        <p:tav tm="100000">
                                          <p:val>
                                            <p:strVal val="#ppt_h"/>
                                          </p:val>
                                        </p:tav>
                                      </p:tavLst>
                                    </p:anim>
                                    <p:anim calcmode="lin" valueType="num">
                                      <p:cBhvr>
                                        <p:cTn id="537" dur="1000" fill="hold"/>
                                        <p:tgtEl>
                                          <p:spTgt spid="96"/>
                                        </p:tgtEl>
                                        <p:attrNameLst>
                                          <p:attrName>style.rotation</p:attrName>
                                        </p:attrNameLst>
                                      </p:cBhvr>
                                      <p:tavLst>
                                        <p:tav tm="0">
                                          <p:val>
                                            <p:fltVal val="90"/>
                                          </p:val>
                                        </p:tav>
                                        <p:tav tm="100000">
                                          <p:val>
                                            <p:fltVal val="0"/>
                                          </p:val>
                                        </p:tav>
                                      </p:tavLst>
                                    </p:anim>
                                    <p:animEffect transition="in" filter="fade">
                                      <p:cBhvr>
                                        <p:cTn id="538" dur="1000"/>
                                        <p:tgtEl>
                                          <p:spTgt spid="96"/>
                                        </p:tgtEl>
                                      </p:cBhvr>
                                    </p:animEffect>
                                  </p:childTnLst>
                                </p:cTn>
                              </p:par>
                              <p:par>
                                <p:cTn id="539" presetID="31" presetClass="entr" presetSubtype="0" fill="hold" grpId="0" nodeType="withEffect">
                                  <p:stCondLst>
                                    <p:cond delay="500"/>
                                  </p:stCondLst>
                                  <p:childTnLst>
                                    <p:set>
                                      <p:cBhvr>
                                        <p:cTn id="540" dur="1" fill="hold">
                                          <p:stCondLst>
                                            <p:cond delay="0"/>
                                          </p:stCondLst>
                                        </p:cTn>
                                        <p:tgtEl>
                                          <p:spTgt spid="97"/>
                                        </p:tgtEl>
                                        <p:attrNameLst>
                                          <p:attrName>style.visibility</p:attrName>
                                        </p:attrNameLst>
                                      </p:cBhvr>
                                      <p:to>
                                        <p:strVal val="visible"/>
                                      </p:to>
                                    </p:set>
                                    <p:anim calcmode="lin" valueType="num">
                                      <p:cBhvr>
                                        <p:cTn id="541" dur="1000" fill="hold"/>
                                        <p:tgtEl>
                                          <p:spTgt spid="97"/>
                                        </p:tgtEl>
                                        <p:attrNameLst>
                                          <p:attrName>ppt_w</p:attrName>
                                        </p:attrNameLst>
                                      </p:cBhvr>
                                      <p:tavLst>
                                        <p:tav tm="0">
                                          <p:val>
                                            <p:fltVal val="0"/>
                                          </p:val>
                                        </p:tav>
                                        <p:tav tm="100000">
                                          <p:val>
                                            <p:strVal val="#ppt_w"/>
                                          </p:val>
                                        </p:tav>
                                      </p:tavLst>
                                    </p:anim>
                                    <p:anim calcmode="lin" valueType="num">
                                      <p:cBhvr>
                                        <p:cTn id="542" dur="1000" fill="hold"/>
                                        <p:tgtEl>
                                          <p:spTgt spid="97"/>
                                        </p:tgtEl>
                                        <p:attrNameLst>
                                          <p:attrName>ppt_h</p:attrName>
                                        </p:attrNameLst>
                                      </p:cBhvr>
                                      <p:tavLst>
                                        <p:tav tm="0">
                                          <p:val>
                                            <p:fltVal val="0"/>
                                          </p:val>
                                        </p:tav>
                                        <p:tav tm="100000">
                                          <p:val>
                                            <p:strVal val="#ppt_h"/>
                                          </p:val>
                                        </p:tav>
                                      </p:tavLst>
                                    </p:anim>
                                    <p:anim calcmode="lin" valueType="num">
                                      <p:cBhvr>
                                        <p:cTn id="543" dur="1000" fill="hold"/>
                                        <p:tgtEl>
                                          <p:spTgt spid="97"/>
                                        </p:tgtEl>
                                        <p:attrNameLst>
                                          <p:attrName>style.rotation</p:attrName>
                                        </p:attrNameLst>
                                      </p:cBhvr>
                                      <p:tavLst>
                                        <p:tav tm="0">
                                          <p:val>
                                            <p:fltVal val="90"/>
                                          </p:val>
                                        </p:tav>
                                        <p:tav tm="100000">
                                          <p:val>
                                            <p:fltVal val="0"/>
                                          </p:val>
                                        </p:tav>
                                      </p:tavLst>
                                    </p:anim>
                                    <p:animEffect transition="in" filter="fade">
                                      <p:cBhvr>
                                        <p:cTn id="544" dur="1000"/>
                                        <p:tgtEl>
                                          <p:spTgt spid="97"/>
                                        </p:tgtEl>
                                      </p:cBhvr>
                                    </p:animEffect>
                                  </p:childTnLst>
                                </p:cTn>
                              </p:par>
                              <p:par>
                                <p:cTn id="545" presetID="31" presetClass="entr" presetSubtype="0" fill="hold" grpId="0" nodeType="withEffect">
                                  <p:stCondLst>
                                    <p:cond delay="500"/>
                                  </p:stCondLst>
                                  <p:childTnLst>
                                    <p:set>
                                      <p:cBhvr>
                                        <p:cTn id="546" dur="1" fill="hold">
                                          <p:stCondLst>
                                            <p:cond delay="0"/>
                                          </p:stCondLst>
                                        </p:cTn>
                                        <p:tgtEl>
                                          <p:spTgt spid="98"/>
                                        </p:tgtEl>
                                        <p:attrNameLst>
                                          <p:attrName>style.visibility</p:attrName>
                                        </p:attrNameLst>
                                      </p:cBhvr>
                                      <p:to>
                                        <p:strVal val="visible"/>
                                      </p:to>
                                    </p:set>
                                    <p:anim calcmode="lin" valueType="num">
                                      <p:cBhvr>
                                        <p:cTn id="547" dur="1000" fill="hold"/>
                                        <p:tgtEl>
                                          <p:spTgt spid="98"/>
                                        </p:tgtEl>
                                        <p:attrNameLst>
                                          <p:attrName>ppt_w</p:attrName>
                                        </p:attrNameLst>
                                      </p:cBhvr>
                                      <p:tavLst>
                                        <p:tav tm="0">
                                          <p:val>
                                            <p:fltVal val="0"/>
                                          </p:val>
                                        </p:tav>
                                        <p:tav tm="100000">
                                          <p:val>
                                            <p:strVal val="#ppt_w"/>
                                          </p:val>
                                        </p:tav>
                                      </p:tavLst>
                                    </p:anim>
                                    <p:anim calcmode="lin" valueType="num">
                                      <p:cBhvr>
                                        <p:cTn id="548" dur="1000" fill="hold"/>
                                        <p:tgtEl>
                                          <p:spTgt spid="98"/>
                                        </p:tgtEl>
                                        <p:attrNameLst>
                                          <p:attrName>ppt_h</p:attrName>
                                        </p:attrNameLst>
                                      </p:cBhvr>
                                      <p:tavLst>
                                        <p:tav tm="0">
                                          <p:val>
                                            <p:fltVal val="0"/>
                                          </p:val>
                                        </p:tav>
                                        <p:tav tm="100000">
                                          <p:val>
                                            <p:strVal val="#ppt_h"/>
                                          </p:val>
                                        </p:tav>
                                      </p:tavLst>
                                    </p:anim>
                                    <p:anim calcmode="lin" valueType="num">
                                      <p:cBhvr>
                                        <p:cTn id="549" dur="1000" fill="hold"/>
                                        <p:tgtEl>
                                          <p:spTgt spid="98"/>
                                        </p:tgtEl>
                                        <p:attrNameLst>
                                          <p:attrName>style.rotation</p:attrName>
                                        </p:attrNameLst>
                                      </p:cBhvr>
                                      <p:tavLst>
                                        <p:tav tm="0">
                                          <p:val>
                                            <p:fltVal val="90"/>
                                          </p:val>
                                        </p:tav>
                                        <p:tav tm="100000">
                                          <p:val>
                                            <p:fltVal val="0"/>
                                          </p:val>
                                        </p:tav>
                                      </p:tavLst>
                                    </p:anim>
                                    <p:animEffect transition="in" filter="fade">
                                      <p:cBhvr>
                                        <p:cTn id="550" dur="1000"/>
                                        <p:tgtEl>
                                          <p:spTgt spid="98"/>
                                        </p:tgtEl>
                                      </p:cBhvr>
                                    </p:animEffect>
                                  </p:childTnLst>
                                </p:cTn>
                              </p:par>
                              <p:par>
                                <p:cTn id="551" presetID="31" presetClass="entr" presetSubtype="0" fill="hold" grpId="0" nodeType="withEffect">
                                  <p:stCondLst>
                                    <p:cond delay="500"/>
                                  </p:stCondLst>
                                  <p:childTnLst>
                                    <p:set>
                                      <p:cBhvr>
                                        <p:cTn id="552" dur="1" fill="hold">
                                          <p:stCondLst>
                                            <p:cond delay="0"/>
                                          </p:stCondLst>
                                        </p:cTn>
                                        <p:tgtEl>
                                          <p:spTgt spid="99"/>
                                        </p:tgtEl>
                                        <p:attrNameLst>
                                          <p:attrName>style.visibility</p:attrName>
                                        </p:attrNameLst>
                                      </p:cBhvr>
                                      <p:to>
                                        <p:strVal val="visible"/>
                                      </p:to>
                                    </p:set>
                                    <p:anim calcmode="lin" valueType="num">
                                      <p:cBhvr>
                                        <p:cTn id="553" dur="1000" fill="hold"/>
                                        <p:tgtEl>
                                          <p:spTgt spid="99"/>
                                        </p:tgtEl>
                                        <p:attrNameLst>
                                          <p:attrName>ppt_w</p:attrName>
                                        </p:attrNameLst>
                                      </p:cBhvr>
                                      <p:tavLst>
                                        <p:tav tm="0">
                                          <p:val>
                                            <p:fltVal val="0"/>
                                          </p:val>
                                        </p:tav>
                                        <p:tav tm="100000">
                                          <p:val>
                                            <p:strVal val="#ppt_w"/>
                                          </p:val>
                                        </p:tav>
                                      </p:tavLst>
                                    </p:anim>
                                    <p:anim calcmode="lin" valueType="num">
                                      <p:cBhvr>
                                        <p:cTn id="554" dur="1000" fill="hold"/>
                                        <p:tgtEl>
                                          <p:spTgt spid="99"/>
                                        </p:tgtEl>
                                        <p:attrNameLst>
                                          <p:attrName>ppt_h</p:attrName>
                                        </p:attrNameLst>
                                      </p:cBhvr>
                                      <p:tavLst>
                                        <p:tav tm="0">
                                          <p:val>
                                            <p:fltVal val="0"/>
                                          </p:val>
                                        </p:tav>
                                        <p:tav tm="100000">
                                          <p:val>
                                            <p:strVal val="#ppt_h"/>
                                          </p:val>
                                        </p:tav>
                                      </p:tavLst>
                                    </p:anim>
                                    <p:anim calcmode="lin" valueType="num">
                                      <p:cBhvr>
                                        <p:cTn id="555" dur="1000" fill="hold"/>
                                        <p:tgtEl>
                                          <p:spTgt spid="99"/>
                                        </p:tgtEl>
                                        <p:attrNameLst>
                                          <p:attrName>style.rotation</p:attrName>
                                        </p:attrNameLst>
                                      </p:cBhvr>
                                      <p:tavLst>
                                        <p:tav tm="0">
                                          <p:val>
                                            <p:fltVal val="90"/>
                                          </p:val>
                                        </p:tav>
                                        <p:tav tm="100000">
                                          <p:val>
                                            <p:fltVal val="0"/>
                                          </p:val>
                                        </p:tav>
                                      </p:tavLst>
                                    </p:anim>
                                    <p:animEffect transition="in" filter="fade">
                                      <p:cBhvr>
                                        <p:cTn id="556" dur="1000"/>
                                        <p:tgtEl>
                                          <p:spTgt spid="99"/>
                                        </p:tgtEl>
                                      </p:cBhvr>
                                    </p:animEffect>
                                  </p:childTnLst>
                                </p:cTn>
                              </p:par>
                              <p:par>
                                <p:cTn id="557" presetID="31" presetClass="entr" presetSubtype="0" fill="hold" grpId="0" nodeType="withEffect">
                                  <p:stCondLst>
                                    <p:cond delay="500"/>
                                  </p:stCondLst>
                                  <p:childTnLst>
                                    <p:set>
                                      <p:cBhvr>
                                        <p:cTn id="558" dur="1" fill="hold">
                                          <p:stCondLst>
                                            <p:cond delay="0"/>
                                          </p:stCondLst>
                                        </p:cTn>
                                        <p:tgtEl>
                                          <p:spTgt spid="100"/>
                                        </p:tgtEl>
                                        <p:attrNameLst>
                                          <p:attrName>style.visibility</p:attrName>
                                        </p:attrNameLst>
                                      </p:cBhvr>
                                      <p:to>
                                        <p:strVal val="visible"/>
                                      </p:to>
                                    </p:set>
                                    <p:anim calcmode="lin" valueType="num">
                                      <p:cBhvr>
                                        <p:cTn id="559" dur="1000" fill="hold"/>
                                        <p:tgtEl>
                                          <p:spTgt spid="100"/>
                                        </p:tgtEl>
                                        <p:attrNameLst>
                                          <p:attrName>ppt_w</p:attrName>
                                        </p:attrNameLst>
                                      </p:cBhvr>
                                      <p:tavLst>
                                        <p:tav tm="0">
                                          <p:val>
                                            <p:fltVal val="0"/>
                                          </p:val>
                                        </p:tav>
                                        <p:tav tm="100000">
                                          <p:val>
                                            <p:strVal val="#ppt_w"/>
                                          </p:val>
                                        </p:tav>
                                      </p:tavLst>
                                    </p:anim>
                                    <p:anim calcmode="lin" valueType="num">
                                      <p:cBhvr>
                                        <p:cTn id="560" dur="1000" fill="hold"/>
                                        <p:tgtEl>
                                          <p:spTgt spid="100"/>
                                        </p:tgtEl>
                                        <p:attrNameLst>
                                          <p:attrName>ppt_h</p:attrName>
                                        </p:attrNameLst>
                                      </p:cBhvr>
                                      <p:tavLst>
                                        <p:tav tm="0">
                                          <p:val>
                                            <p:fltVal val="0"/>
                                          </p:val>
                                        </p:tav>
                                        <p:tav tm="100000">
                                          <p:val>
                                            <p:strVal val="#ppt_h"/>
                                          </p:val>
                                        </p:tav>
                                      </p:tavLst>
                                    </p:anim>
                                    <p:anim calcmode="lin" valueType="num">
                                      <p:cBhvr>
                                        <p:cTn id="561" dur="1000" fill="hold"/>
                                        <p:tgtEl>
                                          <p:spTgt spid="100"/>
                                        </p:tgtEl>
                                        <p:attrNameLst>
                                          <p:attrName>style.rotation</p:attrName>
                                        </p:attrNameLst>
                                      </p:cBhvr>
                                      <p:tavLst>
                                        <p:tav tm="0">
                                          <p:val>
                                            <p:fltVal val="90"/>
                                          </p:val>
                                        </p:tav>
                                        <p:tav tm="100000">
                                          <p:val>
                                            <p:fltVal val="0"/>
                                          </p:val>
                                        </p:tav>
                                      </p:tavLst>
                                    </p:anim>
                                    <p:animEffect transition="in" filter="fade">
                                      <p:cBhvr>
                                        <p:cTn id="562" dur="1000"/>
                                        <p:tgtEl>
                                          <p:spTgt spid="100"/>
                                        </p:tgtEl>
                                      </p:cBhvr>
                                    </p:animEffect>
                                  </p:childTnLst>
                                </p:cTn>
                              </p:par>
                              <p:par>
                                <p:cTn id="563" presetID="31" presetClass="entr" presetSubtype="0" fill="hold" grpId="0" nodeType="withEffect">
                                  <p:stCondLst>
                                    <p:cond delay="500"/>
                                  </p:stCondLst>
                                  <p:childTnLst>
                                    <p:set>
                                      <p:cBhvr>
                                        <p:cTn id="564" dur="1" fill="hold">
                                          <p:stCondLst>
                                            <p:cond delay="0"/>
                                          </p:stCondLst>
                                        </p:cTn>
                                        <p:tgtEl>
                                          <p:spTgt spid="101"/>
                                        </p:tgtEl>
                                        <p:attrNameLst>
                                          <p:attrName>style.visibility</p:attrName>
                                        </p:attrNameLst>
                                      </p:cBhvr>
                                      <p:to>
                                        <p:strVal val="visible"/>
                                      </p:to>
                                    </p:set>
                                    <p:anim calcmode="lin" valueType="num">
                                      <p:cBhvr>
                                        <p:cTn id="565" dur="1000" fill="hold"/>
                                        <p:tgtEl>
                                          <p:spTgt spid="101"/>
                                        </p:tgtEl>
                                        <p:attrNameLst>
                                          <p:attrName>ppt_w</p:attrName>
                                        </p:attrNameLst>
                                      </p:cBhvr>
                                      <p:tavLst>
                                        <p:tav tm="0">
                                          <p:val>
                                            <p:fltVal val="0"/>
                                          </p:val>
                                        </p:tav>
                                        <p:tav tm="100000">
                                          <p:val>
                                            <p:strVal val="#ppt_w"/>
                                          </p:val>
                                        </p:tav>
                                      </p:tavLst>
                                    </p:anim>
                                    <p:anim calcmode="lin" valueType="num">
                                      <p:cBhvr>
                                        <p:cTn id="566" dur="1000" fill="hold"/>
                                        <p:tgtEl>
                                          <p:spTgt spid="101"/>
                                        </p:tgtEl>
                                        <p:attrNameLst>
                                          <p:attrName>ppt_h</p:attrName>
                                        </p:attrNameLst>
                                      </p:cBhvr>
                                      <p:tavLst>
                                        <p:tav tm="0">
                                          <p:val>
                                            <p:fltVal val="0"/>
                                          </p:val>
                                        </p:tav>
                                        <p:tav tm="100000">
                                          <p:val>
                                            <p:strVal val="#ppt_h"/>
                                          </p:val>
                                        </p:tav>
                                      </p:tavLst>
                                    </p:anim>
                                    <p:anim calcmode="lin" valueType="num">
                                      <p:cBhvr>
                                        <p:cTn id="567" dur="1000" fill="hold"/>
                                        <p:tgtEl>
                                          <p:spTgt spid="101"/>
                                        </p:tgtEl>
                                        <p:attrNameLst>
                                          <p:attrName>style.rotation</p:attrName>
                                        </p:attrNameLst>
                                      </p:cBhvr>
                                      <p:tavLst>
                                        <p:tav tm="0">
                                          <p:val>
                                            <p:fltVal val="90"/>
                                          </p:val>
                                        </p:tav>
                                        <p:tav tm="100000">
                                          <p:val>
                                            <p:fltVal val="0"/>
                                          </p:val>
                                        </p:tav>
                                      </p:tavLst>
                                    </p:anim>
                                    <p:animEffect transition="in" filter="fade">
                                      <p:cBhvr>
                                        <p:cTn id="568" dur="1000"/>
                                        <p:tgtEl>
                                          <p:spTgt spid="101"/>
                                        </p:tgtEl>
                                      </p:cBhvr>
                                    </p:animEffect>
                                  </p:childTnLst>
                                </p:cTn>
                              </p:par>
                              <p:par>
                                <p:cTn id="569" presetID="31" presetClass="entr" presetSubtype="0" fill="hold" grpId="0" nodeType="withEffect">
                                  <p:stCondLst>
                                    <p:cond delay="500"/>
                                  </p:stCondLst>
                                  <p:childTnLst>
                                    <p:set>
                                      <p:cBhvr>
                                        <p:cTn id="570" dur="1" fill="hold">
                                          <p:stCondLst>
                                            <p:cond delay="0"/>
                                          </p:stCondLst>
                                        </p:cTn>
                                        <p:tgtEl>
                                          <p:spTgt spid="102"/>
                                        </p:tgtEl>
                                        <p:attrNameLst>
                                          <p:attrName>style.visibility</p:attrName>
                                        </p:attrNameLst>
                                      </p:cBhvr>
                                      <p:to>
                                        <p:strVal val="visible"/>
                                      </p:to>
                                    </p:set>
                                    <p:anim calcmode="lin" valueType="num">
                                      <p:cBhvr>
                                        <p:cTn id="571" dur="1000" fill="hold"/>
                                        <p:tgtEl>
                                          <p:spTgt spid="102"/>
                                        </p:tgtEl>
                                        <p:attrNameLst>
                                          <p:attrName>ppt_w</p:attrName>
                                        </p:attrNameLst>
                                      </p:cBhvr>
                                      <p:tavLst>
                                        <p:tav tm="0">
                                          <p:val>
                                            <p:fltVal val="0"/>
                                          </p:val>
                                        </p:tav>
                                        <p:tav tm="100000">
                                          <p:val>
                                            <p:strVal val="#ppt_w"/>
                                          </p:val>
                                        </p:tav>
                                      </p:tavLst>
                                    </p:anim>
                                    <p:anim calcmode="lin" valueType="num">
                                      <p:cBhvr>
                                        <p:cTn id="572" dur="1000" fill="hold"/>
                                        <p:tgtEl>
                                          <p:spTgt spid="102"/>
                                        </p:tgtEl>
                                        <p:attrNameLst>
                                          <p:attrName>ppt_h</p:attrName>
                                        </p:attrNameLst>
                                      </p:cBhvr>
                                      <p:tavLst>
                                        <p:tav tm="0">
                                          <p:val>
                                            <p:fltVal val="0"/>
                                          </p:val>
                                        </p:tav>
                                        <p:tav tm="100000">
                                          <p:val>
                                            <p:strVal val="#ppt_h"/>
                                          </p:val>
                                        </p:tav>
                                      </p:tavLst>
                                    </p:anim>
                                    <p:anim calcmode="lin" valueType="num">
                                      <p:cBhvr>
                                        <p:cTn id="573" dur="1000" fill="hold"/>
                                        <p:tgtEl>
                                          <p:spTgt spid="102"/>
                                        </p:tgtEl>
                                        <p:attrNameLst>
                                          <p:attrName>style.rotation</p:attrName>
                                        </p:attrNameLst>
                                      </p:cBhvr>
                                      <p:tavLst>
                                        <p:tav tm="0">
                                          <p:val>
                                            <p:fltVal val="90"/>
                                          </p:val>
                                        </p:tav>
                                        <p:tav tm="100000">
                                          <p:val>
                                            <p:fltVal val="0"/>
                                          </p:val>
                                        </p:tav>
                                      </p:tavLst>
                                    </p:anim>
                                    <p:animEffect transition="in" filter="fade">
                                      <p:cBhvr>
                                        <p:cTn id="574" dur="1000"/>
                                        <p:tgtEl>
                                          <p:spTgt spid="102"/>
                                        </p:tgtEl>
                                      </p:cBhvr>
                                    </p:animEffect>
                                  </p:childTnLst>
                                </p:cTn>
                              </p:par>
                              <p:par>
                                <p:cTn id="575" presetID="31" presetClass="entr" presetSubtype="0" fill="hold" grpId="0" nodeType="withEffect">
                                  <p:stCondLst>
                                    <p:cond delay="500"/>
                                  </p:stCondLst>
                                  <p:childTnLst>
                                    <p:set>
                                      <p:cBhvr>
                                        <p:cTn id="576" dur="1" fill="hold">
                                          <p:stCondLst>
                                            <p:cond delay="0"/>
                                          </p:stCondLst>
                                        </p:cTn>
                                        <p:tgtEl>
                                          <p:spTgt spid="103"/>
                                        </p:tgtEl>
                                        <p:attrNameLst>
                                          <p:attrName>style.visibility</p:attrName>
                                        </p:attrNameLst>
                                      </p:cBhvr>
                                      <p:to>
                                        <p:strVal val="visible"/>
                                      </p:to>
                                    </p:set>
                                    <p:anim calcmode="lin" valueType="num">
                                      <p:cBhvr>
                                        <p:cTn id="577" dur="1000" fill="hold"/>
                                        <p:tgtEl>
                                          <p:spTgt spid="103"/>
                                        </p:tgtEl>
                                        <p:attrNameLst>
                                          <p:attrName>ppt_w</p:attrName>
                                        </p:attrNameLst>
                                      </p:cBhvr>
                                      <p:tavLst>
                                        <p:tav tm="0">
                                          <p:val>
                                            <p:fltVal val="0"/>
                                          </p:val>
                                        </p:tav>
                                        <p:tav tm="100000">
                                          <p:val>
                                            <p:strVal val="#ppt_w"/>
                                          </p:val>
                                        </p:tav>
                                      </p:tavLst>
                                    </p:anim>
                                    <p:anim calcmode="lin" valueType="num">
                                      <p:cBhvr>
                                        <p:cTn id="578" dur="1000" fill="hold"/>
                                        <p:tgtEl>
                                          <p:spTgt spid="103"/>
                                        </p:tgtEl>
                                        <p:attrNameLst>
                                          <p:attrName>ppt_h</p:attrName>
                                        </p:attrNameLst>
                                      </p:cBhvr>
                                      <p:tavLst>
                                        <p:tav tm="0">
                                          <p:val>
                                            <p:fltVal val="0"/>
                                          </p:val>
                                        </p:tav>
                                        <p:tav tm="100000">
                                          <p:val>
                                            <p:strVal val="#ppt_h"/>
                                          </p:val>
                                        </p:tav>
                                      </p:tavLst>
                                    </p:anim>
                                    <p:anim calcmode="lin" valueType="num">
                                      <p:cBhvr>
                                        <p:cTn id="579" dur="1000" fill="hold"/>
                                        <p:tgtEl>
                                          <p:spTgt spid="103"/>
                                        </p:tgtEl>
                                        <p:attrNameLst>
                                          <p:attrName>style.rotation</p:attrName>
                                        </p:attrNameLst>
                                      </p:cBhvr>
                                      <p:tavLst>
                                        <p:tav tm="0">
                                          <p:val>
                                            <p:fltVal val="90"/>
                                          </p:val>
                                        </p:tav>
                                        <p:tav tm="100000">
                                          <p:val>
                                            <p:fltVal val="0"/>
                                          </p:val>
                                        </p:tav>
                                      </p:tavLst>
                                    </p:anim>
                                    <p:animEffect transition="in" filter="fade">
                                      <p:cBhvr>
                                        <p:cTn id="580" dur="1000"/>
                                        <p:tgtEl>
                                          <p:spTgt spid="103"/>
                                        </p:tgtEl>
                                      </p:cBhvr>
                                    </p:animEffect>
                                  </p:childTnLst>
                                </p:cTn>
                              </p:par>
                              <p:par>
                                <p:cTn id="581" presetID="31" presetClass="entr" presetSubtype="0" fill="hold" grpId="0" nodeType="withEffect">
                                  <p:stCondLst>
                                    <p:cond delay="500"/>
                                  </p:stCondLst>
                                  <p:childTnLst>
                                    <p:set>
                                      <p:cBhvr>
                                        <p:cTn id="582" dur="1" fill="hold">
                                          <p:stCondLst>
                                            <p:cond delay="0"/>
                                          </p:stCondLst>
                                        </p:cTn>
                                        <p:tgtEl>
                                          <p:spTgt spid="104"/>
                                        </p:tgtEl>
                                        <p:attrNameLst>
                                          <p:attrName>style.visibility</p:attrName>
                                        </p:attrNameLst>
                                      </p:cBhvr>
                                      <p:to>
                                        <p:strVal val="visible"/>
                                      </p:to>
                                    </p:set>
                                    <p:anim calcmode="lin" valueType="num">
                                      <p:cBhvr>
                                        <p:cTn id="583" dur="1000" fill="hold"/>
                                        <p:tgtEl>
                                          <p:spTgt spid="104"/>
                                        </p:tgtEl>
                                        <p:attrNameLst>
                                          <p:attrName>ppt_w</p:attrName>
                                        </p:attrNameLst>
                                      </p:cBhvr>
                                      <p:tavLst>
                                        <p:tav tm="0">
                                          <p:val>
                                            <p:fltVal val="0"/>
                                          </p:val>
                                        </p:tav>
                                        <p:tav tm="100000">
                                          <p:val>
                                            <p:strVal val="#ppt_w"/>
                                          </p:val>
                                        </p:tav>
                                      </p:tavLst>
                                    </p:anim>
                                    <p:anim calcmode="lin" valueType="num">
                                      <p:cBhvr>
                                        <p:cTn id="584" dur="1000" fill="hold"/>
                                        <p:tgtEl>
                                          <p:spTgt spid="104"/>
                                        </p:tgtEl>
                                        <p:attrNameLst>
                                          <p:attrName>ppt_h</p:attrName>
                                        </p:attrNameLst>
                                      </p:cBhvr>
                                      <p:tavLst>
                                        <p:tav tm="0">
                                          <p:val>
                                            <p:fltVal val="0"/>
                                          </p:val>
                                        </p:tav>
                                        <p:tav tm="100000">
                                          <p:val>
                                            <p:strVal val="#ppt_h"/>
                                          </p:val>
                                        </p:tav>
                                      </p:tavLst>
                                    </p:anim>
                                    <p:anim calcmode="lin" valueType="num">
                                      <p:cBhvr>
                                        <p:cTn id="585" dur="1000" fill="hold"/>
                                        <p:tgtEl>
                                          <p:spTgt spid="104"/>
                                        </p:tgtEl>
                                        <p:attrNameLst>
                                          <p:attrName>style.rotation</p:attrName>
                                        </p:attrNameLst>
                                      </p:cBhvr>
                                      <p:tavLst>
                                        <p:tav tm="0">
                                          <p:val>
                                            <p:fltVal val="90"/>
                                          </p:val>
                                        </p:tav>
                                        <p:tav tm="100000">
                                          <p:val>
                                            <p:fltVal val="0"/>
                                          </p:val>
                                        </p:tav>
                                      </p:tavLst>
                                    </p:anim>
                                    <p:animEffect transition="in" filter="fade">
                                      <p:cBhvr>
                                        <p:cTn id="586" dur="1000"/>
                                        <p:tgtEl>
                                          <p:spTgt spid="104"/>
                                        </p:tgtEl>
                                      </p:cBhvr>
                                    </p:animEffect>
                                  </p:childTnLst>
                                </p:cTn>
                              </p:par>
                              <p:par>
                                <p:cTn id="587" presetID="31" presetClass="entr" presetSubtype="0" fill="hold" grpId="0" nodeType="withEffect">
                                  <p:stCondLst>
                                    <p:cond delay="500"/>
                                  </p:stCondLst>
                                  <p:childTnLst>
                                    <p:set>
                                      <p:cBhvr>
                                        <p:cTn id="588" dur="1" fill="hold">
                                          <p:stCondLst>
                                            <p:cond delay="0"/>
                                          </p:stCondLst>
                                        </p:cTn>
                                        <p:tgtEl>
                                          <p:spTgt spid="105"/>
                                        </p:tgtEl>
                                        <p:attrNameLst>
                                          <p:attrName>style.visibility</p:attrName>
                                        </p:attrNameLst>
                                      </p:cBhvr>
                                      <p:to>
                                        <p:strVal val="visible"/>
                                      </p:to>
                                    </p:set>
                                    <p:anim calcmode="lin" valueType="num">
                                      <p:cBhvr>
                                        <p:cTn id="589" dur="1000" fill="hold"/>
                                        <p:tgtEl>
                                          <p:spTgt spid="105"/>
                                        </p:tgtEl>
                                        <p:attrNameLst>
                                          <p:attrName>ppt_w</p:attrName>
                                        </p:attrNameLst>
                                      </p:cBhvr>
                                      <p:tavLst>
                                        <p:tav tm="0">
                                          <p:val>
                                            <p:fltVal val="0"/>
                                          </p:val>
                                        </p:tav>
                                        <p:tav tm="100000">
                                          <p:val>
                                            <p:strVal val="#ppt_w"/>
                                          </p:val>
                                        </p:tav>
                                      </p:tavLst>
                                    </p:anim>
                                    <p:anim calcmode="lin" valueType="num">
                                      <p:cBhvr>
                                        <p:cTn id="590" dur="1000" fill="hold"/>
                                        <p:tgtEl>
                                          <p:spTgt spid="105"/>
                                        </p:tgtEl>
                                        <p:attrNameLst>
                                          <p:attrName>ppt_h</p:attrName>
                                        </p:attrNameLst>
                                      </p:cBhvr>
                                      <p:tavLst>
                                        <p:tav tm="0">
                                          <p:val>
                                            <p:fltVal val="0"/>
                                          </p:val>
                                        </p:tav>
                                        <p:tav tm="100000">
                                          <p:val>
                                            <p:strVal val="#ppt_h"/>
                                          </p:val>
                                        </p:tav>
                                      </p:tavLst>
                                    </p:anim>
                                    <p:anim calcmode="lin" valueType="num">
                                      <p:cBhvr>
                                        <p:cTn id="591" dur="1000" fill="hold"/>
                                        <p:tgtEl>
                                          <p:spTgt spid="105"/>
                                        </p:tgtEl>
                                        <p:attrNameLst>
                                          <p:attrName>style.rotation</p:attrName>
                                        </p:attrNameLst>
                                      </p:cBhvr>
                                      <p:tavLst>
                                        <p:tav tm="0">
                                          <p:val>
                                            <p:fltVal val="90"/>
                                          </p:val>
                                        </p:tav>
                                        <p:tav tm="100000">
                                          <p:val>
                                            <p:fltVal val="0"/>
                                          </p:val>
                                        </p:tav>
                                      </p:tavLst>
                                    </p:anim>
                                    <p:animEffect transition="in" filter="fade">
                                      <p:cBhvr>
                                        <p:cTn id="592" dur="1000"/>
                                        <p:tgtEl>
                                          <p:spTgt spid="105"/>
                                        </p:tgtEl>
                                      </p:cBhvr>
                                    </p:animEffect>
                                  </p:childTnLst>
                                </p:cTn>
                              </p:par>
                              <p:par>
                                <p:cTn id="593" presetID="31" presetClass="entr" presetSubtype="0" fill="hold" grpId="0" nodeType="withEffect">
                                  <p:stCondLst>
                                    <p:cond delay="500"/>
                                  </p:stCondLst>
                                  <p:childTnLst>
                                    <p:set>
                                      <p:cBhvr>
                                        <p:cTn id="594" dur="1" fill="hold">
                                          <p:stCondLst>
                                            <p:cond delay="0"/>
                                          </p:stCondLst>
                                        </p:cTn>
                                        <p:tgtEl>
                                          <p:spTgt spid="106"/>
                                        </p:tgtEl>
                                        <p:attrNameLst>
                                          <p:attrName>style.visibility</p:attrName>
                                        </p:attrNameLst>
                                      </p:cBhvr>
                                      <p:to>
                                        <p:strVal val="visible"/>
                                      </p:to>
                                    </p:set>
                                    <p:anim calcmode="lin" valueType="num">
                                      <p:cBhvr>
                                        <p:cTn id="595" dur="1000" fill="hold"/>
                                        <p:tgtEl>
                                          <p:spTgt spid="106"/>
                                        </p:tgtEl>
                                        <p:attrNameLst>
                                          <p:attrName>ppt_w</p:attrName>
                                        </p:attrNameLst>
                                      </p:cBhvr>
                                      <p:tavLst>
                                        <p:tav tm="0">
                                          <p:val>
                                            <p:fltVal val="0"/>
                                          </p:val>
                                        </p:tav>
                                        <p:tav tm="100000">
                                          <p:val>
                                            <p:strVal val="#ppt_w"/>
                                          </p:val>
                                        </p:tav>
                                      </p:tavLst>
                                    </p:anim>
                                    <p:anim calcmode="lin" valueType="num">
                                      <p:cBhvr>
                                        <p:cTn id="596" dur="1000" fill="hold"/>
                                        <p:tgtEl>
                                          <p:spTgt spid="106"/>
                                        </p:tgtEl>
                                        <p:attrNameLst>
                                          <p:attrName>ppt_h</p:attrName>
                                        </p:attrNameLst>
                                      </p:cBhvr>
                                      <p:tavLst>
                                        <p:tav tm="0">
                                          <p:val>
                                            <p:fltVal val="0"/>
                                          </p:val>
                                        </p:tav>
                                        <p:tav tm="100000">
                                          <p:val>
                                            <p:strVal val="#ppt_h"/>
                                          </p:val>
                                        </p:tav>
                                      </p:tavLst>
                                    </p:anim>
                                    <p:anim calcmode="lin" valueType="num">
                                      <p:cBhvr>
                                        <p:cTn id="597" dur="1000" fill="hold"/>
                                        <p:tgtEl>
                                          <p:spTgt spid="106"/>
                                        </p:tgtEl>
                                        <p:attrNameLst>
                                          <p:attrName>style.rotation</p:attrName>
                                        </p:attrNameLst>
                                      </p:cBhvr>
                                      <p:tavLst>
                                        <p:tav tm="0">
                                          <p:val>
                                            <p:fltVal val="90"/>
                                          </p:val>
                                        </p:tav>
                                        <p:tav tm="100000">
                                          <p:val>
                                            <p:fltVal val="0"/>
                                          </p:val>
                                        </p:tav>
                                      </p:tavLst>
                                    </p:anim>
                                    <p:animEffect transition="in" filter="fade">
                                      <p:cBhvr>
                                        <p:cTn id="598" dur="1000"/>
                                        <p:tgtEl>
                                          <p:spTgt spid="106"/>
                                        </p:tgtEl>
                                      </p:cBhvr>
                                    </p:animEffect>
                                  </p:childTnLst>
                                </p:cTn>
                              </p:par>
                              <p:par>
                                <p:cTn id="599" presetID="31" presetClass="entr" presetSubtype="0" fill="hold" grpId="0" nodeType="withEffect">
                                  <p:stCondLst>
                                    <p:cond delay="500"/>
                                  </p:stCondLst>
                                  <p:childTnLst>
                                    <p:set>
                                      <p:cBhvr>
                                        <p:cTn id="600" dur="1" fill="hold">
                                          <p:stCondLst>
                                            <p:cond delay="0"/>
                                          </p:stCondLst>
                                        </p:cTn>
                                        <p:tgtEl>
                                          <p:spTgt spid="107"/>
                                        </p:tgtEl>
                                        <p:attrNameLst>
                                          <p:attrName>style.visibility</p:attrName>
                                        </p:attrNameLst>
                                      </p:cBhvr>
                                      <p:to>
                                        <p:strVal val="visible"/>
                                      </p:to>
                                    </p:set>
                                    <p:anim calcmode="lin" valueType="num">
                                      <p:cBhvr>
                                        <p:cTn id="601" dur="1000" fill="hold"/>
                                        <p:tgtEl>
                                          <p:spTgt spid="107"/>
                                        </p:tgtEl>
                                        <p:attrNameLst>
                                          <p:attrName>ppt_w</p:attrName>
                                        </p:attrNameLst>
                                      </p:cBhvr>
                                      <p:tavLst>
                                        <p:tav tm="0">
                                          <p:val>
                                            <p:fltVal val="0"/>
                                          </p:val>
                                        </p:tav>
                                        <p:tav tm="100000">
                                          <p:val>
                                            <p:strVal val="#ppt_w"/>
                                          </p:val>
                                        </p:tav>
                                      </p:tavLst>
                                    </p:anim>
                                    <p:anim calcmode="lin" valueType="num">
                                      <p:cBhvr>
                                        <p:cTn id="602" dur="1000" fill="hold"/>
                                        <p:tgtEl>
                                          <p:spTgt spid="107"/>
                                        </p:tgtEl>
                                        <p:attrNameLst>
                                          <p:attrName>ppt_h</p:attrName>
                                        </p:attrNameLst>
                                      </p:cBhvr>
                                      <p:tavLst>
                                        <p:tav tm="0">
                                          <p:val>
                                            <p:fltVal val="0"/>
                                          </p:val>
                                        </p:tav>
                                        <p:tav tm="100000">
                                          <p:val>
                                            <p:strVal val="#ppt_h"/>
                                          </p:val>
                                        </p:tav>
                                      </p:tavLst>
                                    </p:anim>
                                    <p:anim calcmode="lin" valueType="num">
                                      <p:cBhvr>
                                        <p:cTn id="603" dur="1000" fill="hold"/>
                                        <p:tgtEl>
                                          <p:spTgt spid="107"/>
                                        </p:tgtEl>
                                        <p:attrNameLst>
                                          <p:attrName>style.rotation</p:attrName>
                                        </p:attrNameLst>
                                      </p:cBhvr>
                                      <p:tavLst>
                                        <p:tav tm="0">
                                          <p:val>
                                            <p:fltVal val="90"/>
                                          </p:val>
                                        </p:tav>
                                        <p:tav tm="100000">
                                          <p:val>
                                            <p:fltVal val="0"/>
                                          </p:val>
                                        </p:tav>
                                      </p:tavLst>
                                    </p:anim>
                                    <p:animEffect transition="in" filter="fade">
                                      <p:cBhvr>
                                        <p:cTn id="604" dur="1000"/>
                                        <p:tgtEl>
                                          <p:spTgt spid="107"/>
                                        </p:tgtEl>
                                      </p:cBhvr>
                                    </p:animEffect>
                                  </p:childTnLst>
                                </p:cTn>
                              </p:par>
                              <p:par>
                                <p:cTn id="605" presetID="31" presetClass="entr" presetSubtype="0" fill="hold" grpId="0" nodeType="withEffect">
                                  <p:stCondLst>
                                    <p:cond delay="500"/>
                                  </p:stCondLst>
                                  <p:childTnLst>
                                    <p:set>
                                      <p:cBhvr>
                                        <p:cTn id="606" dur="1" fill="hold">
                                          <p:stCondLst>
                                            <p:cond delay="0"/>
                                          </p:stCondLst>
                                        </p:cTn>
                                        <p:tgtEl>
                                          <p:spTgt spid="108"/>
                                        </p:tgtEl>
                                        <p:attrNameLst>
                                          <p:attrName>style.visibility</p:attrName>
                                        </p:attrNameLst>
                                      </p:cBhvr>
                                      <p:to>
                                        <p:strVal val="visible"/>
                                      </p:to>
                                    </p:set>
                                    <p:anim calcmode="lin" valueType="num">
                                      <p:cBhvr>
                                        <p:cTn id="607" dur="1000" fill="hold"/>
                                        <p:tgtEl>
                                          <p:spTgt spid="108"/>
                                        </p:tgtEl>
                                        <p:attrNameLst>
                                          <p:attrName>ppt_w</p:attrName>
                                        </p:attrNameLst>
                                      </p:cBhvr>
                                      <p:tavLst>
                                        <p:tav tm="0">
                                          <p:val>
                                            <p:fltVal val="0"/>
                                          </p:val>
                                        </p:tav>
                                        <p:tav tm="100000">
                                          <p:val>
                                            <p:strVal val="#ppt_w"/>
                                          </p:val>
                                        </p:tav>
                                      </p:tavLst>
                                    </p:anim>
                                    <p:anim calcmode="lin" valueType="num">
                                      <p:cBhvr>
                                        <p:cTn id="608" dur="1000" fill="hold"/>
                                        <p:tgtEl>
                                          <p:spTgt spid="108"/>
                                        </p:tgtEl>
                                        <p:attrNameLst>
                                          <p:attrName>ppt_h</p:attrName>
                                        </p:attrNameLst>
                                      </p:cBhvr>
                                      <p:tavLst>
                                        <p:tav tm="0">
                                          <p:val>
                                            <p:fltVal val="0"/>
                                          </p:val>
                                        </p:tav>
                                        <p:tav tm="100000">
                                          <p:val>
                                            <p:strVal val="#ppt_h"/>
                                          </p:val>
                                        </p:tav>
                                      </p:tavLst>
                                    </p:anim>
                                    <p:anim calcmode="lin" valueType="num">
                                      <p:cBhvr>
                                        <p:cTn id="609" dur="1000" fill="hold"/>
                                        <p:tgtEl>
                                          <p:spTgt spid="108"/>
                                        </p:tgtEl>
                                        <p:attrNameLst>
                                          <p:attrName>style.rotation</p:attrName>
                                        </p:attrNameLst>
                                      </p:cBhvr>
                                      <p:tavLst>
                                        <p:tav tm="0">
                                          <p:val>
                                            <p:fltVal val="90"/>
                                          </p:val>
                                        </p:tav>
                                        <p:tav tm="100000">
                                          <p:val>
                                            <p:fltVal val="0"/>
                                          </p:val>
                                        </p:tav>
                                      </p:tavLst>
                                    </p:anim>
                                    <p:animEffect transition="in" filter="fade">
                                      <p:cBhvr>
                                        <p:cTn id="610" dur="1000"/>
                                        <p:tgtEl>
                                          <p:spTgt spid="108"/>
                                        </p:tgtEl>
                                      </p:cBhvr>
                                    </p:animEffect>
                                  </p:childTnLst>
                                </p:cTn>
                              </p:par>
                              <p:par>
                                <p:cTn id="611" presetID="31" presetClass="entr" presetSubtype="0" fill="hold" grpId="0" nodeType="withEffect">
                                  <p:stCondLst>
                                    <p:cond delay="500"/>
                                  </p:stCondLst>
                                  <p:childTnLst>
                                    <p:set>
                                      <p:cBhvr>
                                        <p:cTn id="612" dur="1" fill="hold">
                                          <p:stCondLst>
                                            <p:cond delay="0"/>
                                          </p:stCondLst>
                                        </p:cTn>
                                        <p:tgtEl>
                                          <p:spTgt spid="109"/>
                                        </p:tgtEl>
                                        <p:attrNameLst>
                                          <p:attrName>style.visibility</p:attrName>
                                        </p:attrNameLst>
                                      </p:cBhvr>
                                      <p:to>
                                        <p:strVal val="visible"/>
                                      </p:to>
                                    </p:set>
                                    <p:anim calcmode="lin" valueType="num">
                                      <p:cBhvr>
                                        <p:cTn id="613" dur="1000" fill="hold"/>
                                        <p:tgtEl>
                                          <p:spTgt spid="109"/>
                                        </p:tgtEl>
                                        <p:attrNameLst>
                                          <p:attrName>ppt_w</p:attrName>
                                        </p:attrNameLst>
                                      </p:cBhvr>
                                      <p:tavLst>
                                        <p:tav tm="0">
                                          <p:val>
                                            <p:fltVal val="0"/>
                                          </p:val>
                                        </p:tav>
                                        <p:tav tm="100000">
                                          <p:val>
                                            <p:strVal val="#ppt_w"/>
                                          </p:val>
                                        </p:tav>
                                      </p:tavLst>
                                    </p:anim>
                                    <p:anim calcmode="lin" valueType="num">
                                      <p:cBhvr>
                                        <p:cTn id="614" dur="1000" fill="hold"/>
                                        <p:tgtEl>
                                          <p:spTgt spid="109"/>
                                        </p:tgtEl>
                                        <p:attrNameLst>
                                          <p:attrName>ppt_h</p:attrName>
                                        </p:attrNameLst>
                                      </p:cBhvr>
                                      <p:tavLst>
                                        <p:tav tm="0">
                                          <p:val>
                                            <p:fltVal val="0"/>
                                          </p:val>
                                        </p:tav>
                                        <p:tav tm="100000">
                                          <p:val>
                                            <p:strVal val="#ppt_h"/>
                                          </p:val>
                                        </p:tav>
                                      </p:tavLst>
                                    </p:anim>
                                    <p:anim calcmode="lin" valueType="num">
                                      <p:cBhvr>
                                        <p:cTn id="615" dur="1000" fill="hold"/>
                                        <p:tgtEl>
                                          <p:spTgt spid="109"/>
                                        </p:tgtEl>
                                        <p:attrNameLst>
                                          <p:attrName>style.rotation</p:attrName>
                                        </p:attrNameLst>
                                      </p:cBhvr>
                                      <p:tavLst>
                                        <p:tav tm="0">
                                          <p:val>
                                            <p:fltVal val="90"/>
                                          </p:val>
                                        </p:tav>
                                        <p:tav tm="100000">
                                          <p:val>
                                            <p:fltVal val="0"/>
                                          </p:val>
                                        </p:tav>
                                      </p:tavLst>
                                    </p:anim>
                                    <p:animEffect transition="in" filter="fade">
                                      <p:cBhvr>
                                        <p:cTn id="616" dur="1000"/>
                                        <p:tgtEl>
                                          <p:spTgt spid="109"/>
                                        </p:tgtEl>
                                      </p:cBhvr>
                                    </p:animEffect>
                                  </p:childTnLst>
                                </p:cTn>
                              </p:par>
                              <p:par>
                                <p:cTn id="617" presetID="31" presetClass="entr" presetSubtype="0" fill="hold" grpId="0" nodeType="withEffect">
                                  <p:stCondLst>
                                    <p:cond delay="500"/>
                                  </p:stCondLst>
                                  <p:childTnLst>
                                    <p:set>
                                      <p:cBhvr>
                                        <p:cTn id="618" dur="1" fill="hold">
                                          <p:stCondLst>
                                            <p:cond delay="0"/>
                                          </p:stCondLst>
                                        </p:cTn>
                                        <p:tgtEl>
                                          <p:spTgt spid="110"/>
                                        </p:tgtEl>
                                        <p:attrNameLst>
                                          <p:attrName>style.visibility</p:attrName>
                                        </p:attrNameLst>
                                      </p:cBhvr>
                                      <p:to>
                                        <p:strVal val="visible"/>
                                      </p:to>
                                    </p:set>
                                    <p:anim calcmode="lin" valueType="num">
                                      <p:cBhvr>
                                        <p:cTn id="619" dur="1000" fill="hold"/>
                                        <p:tgtEl>
                                          <p:spTgt spid="110"/>
                                        </p:tgtEl>
                                        <p:attrNameLst>
                                          <p:attrName>ppt_w</p:attrName>
                                        </p:attrNameLst>
                                      </p:cBhvr>
                                      <p:tavLst>
                                        <p:tav tm="0">
                                          <p:val>
                                            <p:fltVal val="0"/>
                                          </p:val>
                                        </p:tav>
                                        <p:tav tm="100000">
                                          <p:val>
                                            <p:strVal val="#ppt_w"/>
                                          </p:val>
                                        </p:tav>
                                      </p:tavLst>
                                    </p:anim>
                                    <p:anim calcmode="lin" valueType="num">
                                      <p:cBhvr>
                                        <p:cTn id="620" dur="1000" fill="hold"/>
                                        <p:tgtEl>
                                          <p:spTgt spid="110"/>
                                        </p:tgtEl>
                                        <p:attrNameLst>
                                          <p:attrName>ppt_h</p:attrName>
                                        </p:attrNameLst>
                                      </p:cBhvr>
                                      <p:tavLst>
                                        <p:tav tm="0">
                                          <p:val>
                                            <p:fltVal val="0"/>
                                          </p:val>
                                        </p:tav>
                                        <p:tav tm="100000">
                                          <p:val>
                                            <p:strVal val="#ppt_h"/>
                                          </p:val>
                                        </p:tav>
                                      </p:tavLst>
                                    </p:anim>
                                    <p:anim calcmode="lin" valueType="num">
                                      <p:cBhvr>
                                        <p:cTn id="621" dur="1000" fill="hold"/>
                                        <p:tgtEl>
                                          <p:spTgt spid="110"/>
                                        </p:tgtEl>
                                        <p:attrNameLst>
                                          <p:attrName>style.rotation</p:attrName>
                                        </p:attrNameLst>
                                      </p:cBhvr>
                                      <p:tavLst>
                                        <p:tav tm="0">
                                          <p:val>
                                            <p:fltVal val="90"/>
                                          </p:val>
                                        </p:tav>
                                        <p:tav tm="100000">
                                          <p:val>
                                            <p:fltVal val="0"/>
                                          </p:val>
                                        </p:tav>
                                      </p:tavLst>
                                    </p:anim>
                                    <p:animEffect transition="in" filter="fade">
                                      <p:cBhvr>
                                        <p:cTn id="622" dur="1000"/>
                                        <p:tgtEl>
                                          <p:spTgt spid="110"/>
                                        </p:tgtEl>
                                      </p:cBhvr>
                                    </p:animEffect>
                                  </p:childTnLst>
                                </p:cTn>
                              </p:par>
                              <p:par>
                                <p:cTn id="623" presetID="31" presetClass="entr" presetSubtype="0" fill="hold" grpId="0" nodeType="withEffect">
                                  <p:stCondLst>
                                    <p:cond delay="500"/>
                                  </p:stCondLst>
                                  <p:childTnLst>
                                    <p:set>
                                      <p:cBhvr>
                                        <p:cTn id="624" dur="1" fill="hold">
                                          <p:stCondLst>
                                            <p:cond delay="0"/>
                                          </p:stCondLst>
                                        </p:cTn>
                                        <p:tgtEl>
                                          <p:spTgt spid="111"/>
                                        </p:tgtEl>
                                        <p:attrNameLst>
                                          <p:attrName>style.visibility</p:attrName>
                                        </p:attrNameLst>
                                      </p:cBhvr>
                                      <p:to>
                                        <p:strVal val="visible"/>
                                      </p:to>
                                    </p:set>
                                    <p:anim calcmode="lin" valueType="num">
                                      <p:cBhvr>
                                        <p:cTn id="625" dur="1000" fill="hold"/>
                                        <p:tgtEl>
                                          <p:spTgt spid="111"/>
                                        </p:tgtEl>
                                        <p:attrNameLst>
                                          <p:attrName>ppt_w</p:attrName>
                                        </p:attrNameLst>
                                      </p:cBhvr>
                                      <p:tavLst>
                                        <p:tav tm="0">
                                          <p:val>
                                            <p:fltVal val="0"/>
                                          </p:val>
                                        </p:tav>
                                        <p:tav tm="100000">
                                          <p:val>
                                            <p:strVal val="#ppt_w"/>
                                          </p:val>
                                        </p:tav>
                                      </p:tavLst>
                                    </p:anim>
                                    <p:anim calcmode="lin" valueType="num">
                                      <p:cBhvr>
                                        <p:cTn id="626" dur="1000" fill="hold"/>
                                        <p:tgtEl>
                                          <p:spTgt spid="111"/>
                                        </p:tgtEl>
                                        <p:attrNameLst>
                                          <p:attrName>ppt_h</p:attrName>
                                        </p:attrNameLst>
                                      </p:cBhvr>
                                      <p:tavLst>
                                        <p:tav tm="0">
                                          <p:val>
                                            <p:fltVal val="0"/>
                                          </p:val>
                                        </p:tav>
                                        <p:tav tm="100000">
                                          <p:val>
                                            <p:strVal val="#ppt_h"/>
                                          </p:val>
                                        </p:tav>
                                      </p:tavLst>
                                    </p:anim>
                                    <p:anim calcmode="lin" valueType="num">
                                      <p:cBhvr>
                                        <p:cTn id="627" dur="1000" fill="hold"/>
                                        <p:tgtEl>
                                          <p:spTgt spid="111"/>
                                        </p:tgtEl>
                                        <p:attrNameLst>
                                          <p:attrName>style.rotation</p:attrName>
                                        </p:attrNameLst>
                                      </p:cBhvr>
                                      <p:tavLst>
                                        <p:tav tm="0">
                                          <p:val>
                                            <p:fltVal val="90"/>
                                          </p:val>
                                        </p:tav>
                                        <p:tav tm="100000">
                                          <p:val>
                                            <p:fltVal val="0"/>
                                          </p:val>
                                        </p:tav>
                                      </p:tavLst>
                                    </p:anim>
                                    <p:animEffect transition="in" filter="fade">
                                      <p:cBhvr>
                                        <p:cTn id="628" dur="1000"/>
                                        <p:tgtEl>
                                          <p:spTgt spid="111"/>
                                        </p:tgtEl>
                                      </p:cBhvr>
                                    </p:animEffect>
                                  </p:childTnLst>
                                </p:cTn>
                              </p:par>
                              <p:par>
                                <p:cTn id="629" presetID="31" presetClass="entr" presetSubtype="0" fill="hold" grpId="0" nodeType="withEffect">
                                  <p:stCondLst>
                                    <p:cond delay="500"/>
                                  </p:stCondLst>
                                  <p:childTnLst>
                                    <p:set>
                                      <p:cBhvr>
                                        <p:cTn id="630" dur="1" fill="hold">
                                          <p:stCondLst>
                                            <p:cond delay="0"/>
                                          </p:stCondLst>
                                        </p:cTn>
                                        <p:tgtEl>
                                          <p:spTgt spid="112"/>
                                        </p:tgtEl>
                                        <p:attrNameLst>
                                          <p:attrName>style.visibility</p:attrName>
                                        </p:attrNameLst>
                                      </p:cBhvr>
                                      <p:to>
                                        <p:strVal val="visible"/>
                                      </p:to>
                                    </p:set>
                                    <p:anim calcmode="lin" valueType="num">
                                      <p:cBhvr>
                                        <p:cTn id="631" dur="1000" fill="hold"/>
                                        <p:tgtEl>
                                          <p:spTgt spid="112"/>
                                        </p:tgtEl>
                                        <p:attrNameLst>
                                          <p:attrName>ppt_w</p:attrName>
                                        </p:attrNameLst>
                                      </p:cBhvr>
                                      <p:tavLst>
                                        <p:tav tm="0">
                                          <p:val>
                                            <p:fltVal val="0"/>
                                          </p:val>
                                        </p:tav>
                                        <p:tav tm="100000">
                                          <p:val>
                                            <p:strVal val="#ppt_w"/>
                                          </p:val>
                                        </p:tav>
                                      </p:tavLst>
                                    </p:anim>
                                    <p:anim calcmode="lin" valueType="num">
                                      <p:cBhvr>
                                        <p:cTn id="632" dur="1000" fill="hold"/>
                                        <p:tgtEl>
                                          <p:spTgt spid="112"/>
                                        </p:tgtEl>
                                        <p:attrNameLst>
                                          <p:attrName>ppt_h</p:attrName>
                                        </p:attrNameLst>
                                      </p:cBhvr>
                                      <p:tavLst>
                                        <p:tav tm="0">
                                          <p:val>
                                            <p:fltVal val="0"/>
                                          </p:val>
                                        </p:tav>
                                        <p:tav tm="100000">
                                          <p:val>
                                            <p:strVal val="#ppt_h"/>
                                          </p:val>
                                        </p:tav>
                                      </p:tavLst>
                                    </p:anim>
                                    <p:anim calcmode="lin" valueType="num">
                                      <p:cBhvr>
                                        <p:cTn id="633" dur="1000" fill="hold"/>
                                        <p:tgtEl>
                                          <p:spTgt spid="112"/>
                                        </p:tgtEl>
                                        <p:attrNameLst>
                                          <p:attrName>style.rotation</p:attrName>
                                        </p:attrNameLst>
                                      </p:cBhvr>
                                      <p:tavLst>
                                        <p:tav tm="0">
                                          <p:val>
                                            <p:fltVal val="90"/>
                                          </p:val>
                                        </p:tav>
                                        <p:tav tm="100000">
                                          <p:val>
                                            <p:fltVal val="0"/>
                                          </p:val>
                                        </p:tav>
                                      </p:tavLst>
                                    </p:anim>
                                    <p:animEffect transition="in" filter="fade">
                                      <p:cBhvr>
                                        <p:cTn id="634" dur="1000"/>
                                        <p:tgtEl>
                                          <p:spTgt spid="112"/>
                                        </p:tgtEl>
                                      </p:cBhvr>
                                    </p:animEffect>
                                  </p:childTnLst>
                                </p:cTn>
                              </p:par>
                              <p:par>
                                <p:cTn id="635" presetID="31" presetClass="entr" presetSubtype="0" fill="hold" grpId="0" nodeType="withEffect">
                                  <p:stCondLst>
                                    <p:cond delay="500"/>
                                  </p:stCondLst>
                                  <p:childTnLst>
                                    <p:set>
                                      <p:cBhvr>
                                        <p:cTn id="636" dur="1" fill="hold">
                                          <p:stCondLst>
                                            <p:cond delay="0"/>
                                          </p:stCondLst>
                                        </p:cTn>
                                        <p:tgtEl>
                                          <p:spTgt spid="113"/>
                                        </p:tgtEl>
                                        <p:attrNameLst>
                                          <p:attrName>style.visibility</p:attrName>
                                        </p:attrNameLst>
                                      </p:cBhvr>
                                      <p:to>
                                        <p:strVal val="visible"/>
                                      </p:to>
                                    </p:set>
                                    <p:anim calcmode="lin" valueType="num">
                                      <p:cBhvr>
                                        <p:cTn id="637" dur="1000" fill="hold"/>
                                        <p:tgtEl>
                                          <p:spTgt spid="113"/>
                                        </p:tgtEl>
                                        <p:attrNameLst>
                                          <p:attrName>ppt_w</p:attrName>
                                        </p:attrNameLst>
                                      </p:cBhvr>
                                      <p:tavLst>
                                        <p:tav tm="0">
                                          <p:val>
                                            <p:fltVal val="0"/>
                                          </p:val>
                                        </p:tav>
                                        <p:tav tm="100000">
                                          <p:val>
                                            <p:strVal val="#ppt_w"/>
                                          </p:val>
                                        </p:tav>
                                      </p:tavLst>
                                    </p:anim>
                                    <p:anim calcmode="lin" valueType="num">
                                      <p:cBhvr>
                                        <p:cTn id="638" dur="1000" fill="hold"/>
                                        <p:tgtEl>
                                          <p:spTgt spid="113"/>
                                        </p:tgtEl>
                                        <p:attrNameLst>
                                          <p:attrName>ppt_h</p:attrName>
                                        </p:attrNameLst>
                                      </p:cBhvr>
                                      <p:tavLst>
                                        <p:tav tm="0">
                                          <p:val>
                                            <p:fltVal val="0"/>
                                          </p:val>
                                        </p:tav>
                                        <p:tav tm="100000">
                                          <p:val>
                                            <p:strVal val="#ppt_h"/>
                                          </p:val>
                                        </p:tav>
                                      </p:tavLst>
                                    </p:anim>
                                    <p:anim calcmode="lin" valueType="num">
                                      <p:cBhvr>
                                        <p:cTn id="639" dur="1000" fill="hold"/>
                                        <p:tgtEl>
                                          <p:spTgt spid="113"/>
                                        </p:tgtEl>
                                        <p:attrNameLst>
                                          <p:attrName>style.rotation</p:attrName>
                                        </p:attrNameLst>
                                      </p:cBhvr>
                                      <p:tavLst>
                                        <p:tav tm="0">
                                          <p:val>
                                            <p:fltVal val="90"/>
                                          </p:val>
                                        </p:tav>
                                        <p:tav tm="100000">
                                          <p:val>
                                            <p:fltVal val="0"/>
                                          </p:val>
                                        </p:tav>
                                      </p:tavLst>
                                    </p:anim>
                                    <p:animEffect transition="in" filter="fade">
                                      <p:cBhvr>
                                        <p:cTn id="640" dur="1000"/>
                                        <p:tgtEl>
                                          <p:spTgt spid="113"/>
                                        </p:tgtEl>
                                      </p:cBhvr>
                                    </p:animEffect>
                                  </p:childTnLst>
                                </p:cTn>
                              </p:par>
                              <p:par>
                                <p:cTn id="641" presetID="31" presetClass="entr" presetSubtype="0" fill="hold" nodeType="withEffect">
                                  <p:stCondLst>
                                    <p:cond delay="500"/>
                                  </p:stCondLst>
                                  <p:childTnLst>
                                    <p:set>
                                      <p:cBhvr>
                                        <p:cTn id="642" dur="1" fill="hold">
                                          <p:stCondLst>
                                            <p:cond delay="0"/>
                                          </p:stCondLst>
                                        </p:cTn>
                                        <p:tgtEl>
                                          <p:spTgt spid="114"/>
                                        </p:tgtEl>
                                        <p:attrNameLst>
                                          <p:attrName>style.visibility</p:attrName>
                                        </p:attrNameLst>
                                      </p:cBhvr>
                                      <p:to>
                                        <p:strVal val="visible"/>
                                      </p:to>
                                    </p:set>
                                    <p:anim calcmode="lin" valueType="num">
                                      <p:cBhvr>
                                        <p:cTn id="643" dur="1000" fill="hold"/>
                                        <p:tgtEl>
                                          <p:spTgt spid="114"/>
                                        </p:tgtEl>
                                        <p:attrNameLst>
                                          <p:attrName>ppt_w</p:attrName>
                                        </p:attrNameLst>
                                      </p:cBhvr>
                                      <p:tavLst>
                                        <p:tav tm="0">
                                          <p:val>
                                            <p:fltVal val="0"/>
                                          </p:val>
                                        </p:tav>
                                        <p:tav tm="100000">
                                          <p:val>
                                            <p:strVal val="#ppt_w"/>
                                          </p:val>
                                        </p:tav>
                                      </p:tavLst>
                                    </p:anim>
                                    <p:anim calcmode="lin" valueType="num">
                                      <p:cBhvr>
                                        <p:cTn id="644" dur="1000" fill="hold"/>
                                        <p:tgtEl>
                                          <p:spTgt spid="114"/>
                                        </p:tgtEl>
                                        <p:attrNameLst>
                                          <p:attrName>ppt_h</p:attrName>
                                        </p:attrNameLst>
                                      </p:cBhvr>
                                      <p:tavLst>
                                        <p:tav tm="0">
                                          <p:val>
                                            <p:fltVal val="0"/>
                                          </p:val>
                                        </p:tav>
                                        <p:tav tm="100000">
                                          <p:val>
                                            <p:strVal val="#ppt_h"/>
                                          </p:val>
                                        </p:tav>
                                      </p:tavLst>
                                    </p:anim>
                                    <p:anim calcmode="lin" valueType="num">
                                      <p:cBhvr>
                                        <p:cTn id="645" dur="1000" fill="hold"/>
                                        <p:tgtEl>
                                          <p:spTgt spid="114"/>
                                        </p:tgtEl>
                                        <p:attrNameLst>
                                          <p:attrName>style.rotation</p:attrName>
                                        </p:attrNameLst>
                                      </p:cBhvr>
                                      <p:tavLst>
                                        <p:tav tm="0">
                                          <p:val>
                                            <p:fltVal val="90"/>
                                          </p:val>
                                        </p:tav>
                                        <p:tav tm="100000">
                                          <p:val>
                                            <p:fltVal val="0"/>
                                          </p:val>
                                        </p:tav>
                                      </p:tavLst>
                                    </p:anim>
                                    <p:animEffect transition="in" filter="fade">
                                      <p:cBhvr>
                                        <p:cTn id="646" dur="1000"/>
                                        <p:tgtEl>
                                          <p:spTgt spid="114"/>
                                        </p:tgtEl>
                                      </p:cBhvr>
                                    </p:animEffect>
                                  </p:childTnLst>
                                </p:cTn>
                              </p:par>
                              <p:par>
                                <p:cTn id="647" presetID="31" presetClass="entr" presetSubtype="0" fill="hold" nodeType="withEffect">
                                  <p:stCondLst>
                                    <p:cond delay="500"/>
                                  </p:stCondLst>
                                  <p:childTnLst>
                                    <p:set>
                                      <p:cBhvr>
                                        <p:cTn id="648" dur="1" fill="hold">
                                          <p:stCondLst>
                                            <p:cond delay="0"/>
                                          </p:stCondLst>
                                        </p:cTn>
                                        <p:tgtEl>
                                          <p:spTgt spid="120"/>
                                        </p:tgtEl>
                                        <p:attrNameLst>
                                          <p:attrName>style.visibility</p:attrName>
                                        </p:attrNameLst>
                                      </p:cBhvr>
                                      <p:to>
                                        <p:strVal val="visible"/>
                                      </p:to>
                                    </p:set>
                                    <p:anim calcmode="lin" valueType="num">
                                      <p:cBhvr>
                                        <p:cTn id="649" dur="1000" fill="hold"/>
                                        <p:tgtEl>
                                          <p:spTgt spid="120"/>
                                        </p:tgtEl>
                                        <p:attrNameLst>
                                          <p:attrName>ppt_w</p:attrName>
                                        </p:attrNameLst>
                                      </p:cBhvr>
                                      <p:tavLst>
                                        <p:tav tm="0">
                                          <p:val>
                                            <p:fltVal val="0"/>
                                          </p:val>
                                        </p:tav>
                                        <p:tav tm="100000">
                                          <p:val>
                                            <p:strVal val="#ppt_w"/>
                                          </p:val>
                                        </p:tav>
                                      </p:tavLst>
                                    </p:anim>
                                    <p:anim calcmode="lin" valueType="num">
                                      <p:cBhvr>
                                        <p:cTn id="650" dur="1000" fill="hold"/>
                                        <p:tgtEl>
                                          <p:spTgt spid="120"/>
                                        </p:tgtEl>
                                        <p:attrNameLst>
                                          <p:attrName>ppt_h</p:attrName>
                                        </p:attrNameLst>
                                      </p:cBhvr>
                                      <p:tavLst>
                                        <p:tav tm="0">
                                          <p:val>
                                            <p:fltVal val="0"/>
                                          </p:val>
                                        </p:tav>
                                        <p:tav tm="100000">
                                          <p:val>
                                            <p:strVal val="#ppt_h"/>
                                          </p:val>
                                        </p:tav>
                                      </p:tavLst>
                                    </p:anim>
                                    <p:anim calcmode="lin" valueType="num">
                                      <p:cBhvr>
                                        <p:cTn id="651" dur="1000" fill="hold"/>
                                        <p:tgtEl>
                                          <p:spTgt spid="120"/>
                                        </p:tgtEl>
                                        <p:attrNameLst>
                                          <p:attrName>style.rotation</p:attrName>
                                        </p:attrNameLst>
                                      </p:cBhvr>
                                      <p:tavLst>
                                        <p:tav tm="0">
                                          <p:val>
                                            <p:fltVal val="90"/>
                                          </p:val>
                                        </p:tav>
                                        <p:tav tm="100000">
                                          <p:val>
                                            <p:fltVal val="0"/>
                                          </p:val>
                                        </p:tav>
                                      </p:tavLst>
                                    </p:anim>
                                    <p:animEffect transition="in" filter="fade">
                                      <p:cBhvr>
                                        <p:cTn id="652" dur="1000"/>
                                        <p:tgtEl>
                                          <p:spTgt spid="120"/>
                                        </p:tgtEl>
                                      </p:cBhvr>
                                    </p:animEffect>
                                  </p:childTnLst>
                                </p:cTn>
                              </p:par>
                              <p:par>
                                <p:cTn id="653" presetID="31" presetClass="entr" presetSubtype="0" fill="hold" nodeType="withEffect">
                                  <p:stCondLst>
                                    <p:cond delay="500"/>
                                  </p:stCondLst>
                                  <p:childTnLst>
                                    <p:set>
                                      <p:cBhvr>
                                        <p:cTn id="654" dur="1" fill="hold">
                                          <p:stCondLst>
                                            <p:cond delay="0"/>
                                          </p:stCondLst>
                                        </p:cTn>
                                        <p:tgtEl>
                                          <p:spTgt spid="121"/>
                                        </p:tgtEl>
                                        <p:attrNameLst>
                                          <p:attrName>style.visibility</p:attrName>
                                        </p:attrNameLst>
                                      </p:cBhvr>
                                      <p:to>
                                        <p:strVal val="visible"/>
                                      </p:to>
                                    </p:set>
                                    <p:anim calcmode="lin" valueType="num">
                                      <p:cBhvr>
                                        <p:cTn id="655" dur="1000" fill="hold"/>
                                        <p:tgtEl>
                                          <p:spTgt spid="121"/>
                                        </p:tgtEl>
                                        <p:attrNameLst>
                                          <p:attrName>ppt_w</p:attrName>
                                        </p:attrNameLst>
                                      </p:cBhvr>
                                      <p:tavLst>
                                        <p:tav tm="0">
                                          <p:val>
                                            <p:fltVal val="0"/>
                                          </p:val>
                                        </p:tav>
                                        <p:tav tm="100000">
                                          <p:val>
                                            <p:strVal val="#ppt_w"/>
                                          </p:val>
                                        </p:tav>
                                      </p:tavLst>
                                    </p:anim>
                                    <p:anim calcmode="lin" valueType="num">
                                      <p:cBhvr>
                                        <p:cTn id="656" dur="1000" fill="hold"/>
                                        <p:tgtEl>
                                          <p:spTgt spid="121"/>
                                        </p:tgtEl>
                                        <p:attrNameLst>
                                          <p:attrName>ppt_h</p:attrName>
                                        </p:attrNameLst>
                                      </p:cBhvr>
                                      <p:tavLst>
                                        <p:tav tm="0">
                                          <p:val>
                                            <p:fltVal val="0"/>
                                          </p:val>
                                        </p:tav>
                                        <p:tav tm="100000">
                                          <p:val>
                                            <p:strVal val="#ppt_h"/>
                                          </p:val>
                                        </p:tav>
                                      </p:tavLst>
                                    </p:anim>
                                    <p:anim calcmode="lin" valueType="num">
                                      <p:cBhvr>
                                        <p:cTn id="657" dur="1000" fill="hold"/>
                                        <p:tgtEl>
                                          <p:spTgt spid="121"/>
                                        </p:tgtEl>
                                        <p:attrNameLst>
                                          <p:attrName>style.rotation</p:attrName>
                                        </p:attrNameLst>
                                      </p:cBhvr>
                                      <p:tavLst>
                                        <p:tav tm="0">
                                          <p:val>
                                            <p:fltVal val="90"/>
                                          </p:val>
                                        </p:tav>
                                        <p:tav tm="100000">
                                          <p:val>
                                            <p:fltVal val="0"/>
                                          </p:val>
                                        </p:tav>
                                      </p:tavLst>
                                    </p:anim>
                                    <p:animEffect transition="in" filter="fade">
                                      <p:cBhvr>
                                        <p:cTn id="658" dur="1000"/>
                                        <p:tgtEl>
                                          <p:spTgt spid="121"/>
                                        </p:tgtEl>
                                      </p:cBhvr>
                                    </p:animEffect>
                                  </p:childTnLst>
                                </p:cTn>
                              </p:par>
                              <p:par>
                                <p:cTn id="659" presetID="31" presetClass="entr" presetSubtype="0" fill="hold" grpId="0" nodeType="withEffect">
                                  <p:stCondLst>
                                    <p:cond delay="500"/>
                                  </p:stCondLst>
                                  <p:childTnLst>
                                    <p:set>
                                      <p:cBhvr>
                                        <p:cTn id="660" dur="1" fill="hold">
                                          <p:stCondLst>
                                            <p:cond delay="0"/>
                                          </p:stCondLst>
                                        </p:cTn>
                                        <p:tgtEl>
                                          <p:spTgt spid="122"/>
                                        </p:tgtEl>
                                        <p:attrNameLst>
                                          <p:attrName>style.visibility</p:attrName>
                                        </p:attrNameLst>
                                      </p:cBhvr>
                                      <p:to>
                                        <p:strVal val="visible"/>
                                      </p:to>
                                    </p:set>
                                    <p:anim calcmode="lin" valueType="num">
                                      <p:cBhvr>
                                        <p:cTn id="661" dur="1000" fill="hold"/>
                                        <p:tgtEl>
                                          <p:spTgt spid="122"/>
                                        </p:tgtEl>
                                        <p:attrNameLst>
                                          <p:attrName>ppt_w</p:attrName>
                                        </p:attrNameLst>
                                      </p:cBhvr>
                                      <p:tavLst>
                                        <p:tav tm="0">
                                          <p:val>
                                            <p:fltVal val="0"/>
                                          </p:val>
                                        </p:tav>
                                        <p:tav tm="100000">
                                          <p:val>
                                            <p:strVal val="#ppt_w"/>
                                          </p:val>
                                        </p:tav>
                                      </p:tavLst>
                                    </p:anim>
                                    <p:anim calcmode="lin" valueType="num">
                                      <p:cBhvr>
                                        <p:cTn id="662" dur="1000" fill="hold"/>
                                        <p:tgtEl>
                                          <p:spTgt spid="122"/>
                                        </p:tgtEl>
                                        <p:attrNameLst>
                                          <p:attrName>ppt_h</p:attrName>
                                        </p:attrNameLst>
                                      </p:cBhvr>
                                      <p:tavLst>
                                        <p:tav tm="0">
                                          <p:val>
                                            <p:fltVal val="0"/>
                                          </p:val>
                                        </p:tav>
                                        <p:tav tm="100000">
                                          <p:val>
                                            <p:strVal val="#ppt_h"/>
                                          </p:val>
                                        </p:tav>
                                      </p:tavLst>
                                    </p:anim>
                                    <p:anim calcmode="lin" valueType="num">
                                      <p:cBhvr>
                                        <p:cTn id="663" dur="1000" fill="hold"/>
                                        <p:tgtEl>
                                          <p:spTgt spid="122"/>
                                        </p:tgtEl>
                                        <p:attrNameLst>
                                          <p:attrName>style.rotation</p:attrName>
                                        </p:attrNameLst>
                                      </p:cBhvr>
                                      <p:tavLst>
                                        <p:tav tm="0">
                                          <p:val>
                                            <p:fltVal val="90"/>
                                          </p:val>
                                        </p:tav>
                                        <p:tav tm="100000">
                                          <p:val>
                                            <p:fltVal val="0"/>
                                          </p:val>
                                        </p:tav>
                                      </p:tavLst>
                                    </p:anim>
                                    <p:animEffect transition="in" filter="fade">
                                      <p:cBhvr>
                                        <p:cTn id="664" dur="1000"/>
                                        <p:tgtEl>
                                          <p:spTgt spid="122"/>
                                        </p:tgtEl>
                                      </p:cBhvr>
                                    </p:animEffect>
                                  </p:childTnLst>
                                </p:cTn>
                              </p:par>
                              <p:par>
                                <p:cTn id="665" presetID="31" presetClass="entr" presetSubtype="0" fill="hold" grpId="0" nodeType="withEffect">
                                  <p:stCondLst>
                                    <p:cond delay="500"/>
                                  </p:stCondLst>
                                  <p:childTnLst>
                                    <p:set>
                                      <p:cBhvr>
                                        <p:cTn id="666" dur="1" fill="hold">
                                          <p:stCondLst>
                                            <p:cond delay="0"/>
                                          </p:stCondLst>
                                        </p:cTn>
                                        <p:tgtEl>
                                          <p:spTgt spid="123"/>
                                        </p:tgtEl>
                                        <p:attrNameLst>
                                          <p:attrName>style.visibility</p:attrName>
                                        </p:attrNameLst>
                                      </p:cBhvr>
                                      <p:to>
                                        <p:strVal val="visible"/>
                                      </p:to>
                                    </p:set>
                                    <p:anim calcmode="lin" valueType="num">
                                      <p:cBhvr>
                                        <p:cTn id="667" dur="1000" fill="hold"/>
                                        <p:tgtEl>
                                          <p:spTgt spid="123"/>
                                        </p:tgtEl>
                                        <p:attrNameLst>
                                          <p:attrName>ppt_w</p:attrName>
                                        </p:attrNameLst>
                                      </p:cBhvr>
                                      <p:tavLst>
                                        <p:tav tm="0">
                                          <p:val>
                                            <p:fltVal val="0"/>
                                          </p:val>
                                        </p:tav>
                                        <p:tav tm="100000">
                                          <p:val>
                                            <p:strVal val="#ppt_w"/>
                                          </p:val>
                                        </p:tav>
                                      </p:tavLst>
                                    </p:anim>
                                    <p:anim calcmode="lin" valueType="num">
                                      <p:cBhvr>
                                        <p:cTn id="668" dur="1000" fill="hold"/>
                                        <p:tgtEl>
                                          <p:spTgt spid="123"/>
                                        </p:tgtEl>
                                        <p:attrNameLst>
                                          <p:attrName>ppt_h</p:attrName>
                                        </p:attrNameLst>
                                      </p:cBhvr>
                                      <p:tavLst>
                                        <p:tav tm="0">
                                          <p:val>
                                            <p:fltVal val="0"/>
                                          </p:val>
                                        </p:tav>
                                        <p:tav tm="100000">
                                          <p:val>
                                            <p:strVal val="#ppt_h"/>
                                          </p:val>
                                        </p:tav>
                                      </p:tavLst>
                                    </p:anim>
                                    <p:anim calcmode="lin" valueType="num">
                                      <p:cBhvr>
                                        <p:cTn id="669" dur="1000" fill="hold"/>
                                        <p:tgtEl>
                                          <p:spTgt spid="123"/>
                                        </p:tgtEl>
                                        <p:attrNameLst>
                                          <p:attrName>style.rotation</p:attrName>
                                        </p:attrNameLst>
                                      </p:cBhvr>
                                      <p:tavLst>
                                        <p:tav tm="0">
                                          <p:val>
                                            <p:fltVal val="90"/>
                                          </p:val>
                                        </p:tav>
                                        <p:tav tm="100000">
                                          <p:val>
                                            <p:fltVal val="0"/>
                                          </p:val>
                                        </p:tav>
                                      </p:tavLst>
                                    </p:anim>
                                    <p:animEffect transition="in" filter="fade">
                                      <p:cBhvr>
                                        <p:cTn id="670" dur="1000"/>
                                        <p:tgtEl>
                                          <p:spTgt spid="123"/>
                                        </p:tgtEl>
                                      </p:cBhvr>
                                    </p:animEffect>
                                  </p:childTnLst>
                                </p:cTn>
                              </p:par>
                              <p:par>
                                <p:cTn id="671" presetID="31" presetClass="entr" presetSubtype="0" fill="hold" grpId="0" nodeType="withEffect">
                                  <p:stCondLst>
                                    <p:cond delay="500"/>
                                  </p:stCondLst>
                                  <p:childTnLst>
                                    <p:set>
                                      <p:cBhvr>
                                        <p:cTn id="672" dur="1" fill="hold">
                                          <p:stCondLst>
                                            <p:cond delay="0"/>
                                          </p:stCondLst>
                                        </p:cTn>
                                        <p:tgtEl>
                                          <p:spTgt spid="124"/>
                                        </p:tgtEl>
                                        <p:attrNameLst>
                                          <p:attrName>style.visibility</p:attrName>
                                        </p:attrNameLst>
                                      </p:cBhvr>
                                      <p:to>
                                        <p:strVal val="visible"/>
                                      </p:to>
                                    </p:set>
                                    <p:anim calcmode="lin" valueType="num">
                                      <p:cBhvr>
                                        <p:cTn id="673" dur="1000" fill="hold"/>
                                        <p:tgtEl>
                                          <p:spTgt spid="124"/>
                                        </p:tgtEl>
                                        <p:attrNameLst>
                                          <p:attrName>ppt_w</p:attrName>
                                        </p:attrNameLst>
                                      </p:cBhvr>
                                      <p:tavLst>
                                        <p:tav tm="0">
                                          <p:val>
                                            <p:fltVal val="0"/>
                                          </p:val>
                                        </p:tav>
                                        <p:tav tm="100000">
                                          <p:val>
                                            <p:strVal val="#ppt_w"/>
                                          </p:val>
                                        </p:tav>
                                      </p:tavLst>
                                    </p:anim>
                                    <p:anim calcmode="lin" valueType="num">
                                      <p:cBhvr>
                                        <p:cTn id="674" dur="1000" fill="hold"/>
                                        <p:tgtEl>
                                          <p:spTgt spid="124"/>
                                        </p:tgtEl>
                                        <p:attrNameLst>
                                          <p:attrName>ppt_h</p:attrName>
                                        </p:attrNameLst>
                                      </p:cBhvr>
                                      <p:tavLst>
                                        <p:tav tm="0">
                                          <p:val>
                                            <p:fltVal val="0"/>
                                          </p:val>
                                        </p:tav>
                                        <p:tav tm="100000">
                                          <p:val>
                                            <p:strVal val="#ppt_h"/>
                                          </p:val>
                                        </p:tav>
                                      </p:tavLst>
                                    </p:anim>
                                    <p:anim calcmode="lin" valueType="num">
                                      <p:cBhvr>
                                        <p:cTn id="675" dur="1000" fill="hold"/>
                                        <p:tgtEl>
                                          <p:spTgt spid="124"/>
                                        </p:tgtEl>
                                        <p:attrNameLst>
                                          <p:attrName>style.rotation</p:attrName>
                                        </p:attrNameLst>
                                      </p:cBhvr>
                                      <p:tavLst>
                                        <p:tav tm="0">
                                          <p:val>
                                            <p:fltVal val="90"/>
                                          </p:val>
                                        </p:tav>
                                        <p:tav tm="100000">
                                          <p:val>
                                            <p:fltVal val="0"/>
                                          </p:val>
                                        </p:tav>
                                      </p:tavLst>
                                    </p:anim>
                                    <p:animEffect transition="in" filter="fade">
                                      <p:cBhvr>
                                        <p:cTn id="676" dur="1000"/>
                                        <p:tgtEl>
                                          <p:spTgt spid="124"/>
                                        </p:tgtEl>
                                      </p:cBhvr>
                                    </p:animEffect>
                                  </p:childTnLst>
                                </p:cTn>
                              </p:par>
                              <p:par>
                                <p:cTn id="677" presetID="31" presetClass="entr" presetSubtype="0" fill="hold" nodeType="withEffect">
                                  <p:stCondLst>
                                    <p:cond delay="0"/>
                                  </p:stCondLst>
                                  <p:childTnLst>
                                    <p:set>
                                      <p:cBhvr>
                                        <p:cTn id="678" dur="1" fill="hold">
                                          <p:stCondLst>
                                            <p:cond delay="0"/>
                                          </p:stCondLst>
                                        </p:cTn>
                                        <p:tgtEl>
                                          <p:spTgt spid="126"/>
                                        </p:tgtEl>
                                        <p:attrNameLst>
                                          <p:attrName>style.visibility</p:attrName>
                                        </p:attrNameLst>
                                      </p:cBhvr>
                                      <p:to>
                                        <p:strVal val="visible"/>
                                      </p:to>
                                    </p:set>
                                    <p:anim calcmode="lin" valueType="num">
                                      <p:cBhvr>
                                        <p:cTn id="679" dur="1000" fill="hold"/>
                                        <p:tgtEl>
                                          <p:spTgt spid="126"/>
                                        </p:tgtEl>
                                        <p:attrNameLst>
                                          <p:attrName>ppt_w</p:attrName>
                                        </p:attrNameLst>
                                      </p:cBhvr>
                                      <p:tavLst>
                                        <p:tav tm="0">
                                          <p:val>
                                            <p:fltVal val="0"/>
                                          </p:val>
                                        </p:tav>
                                        <p:tav tm="100000">
                                          <p:val>
                                            <p:strVal val="#ppt_w"/>
                                          </p:val>
                                        </p:tav>
                                      </p:tavLst>
                                    </p:anim>
                                    <p:anim calcmode="lin" valueType="num">
                                      <p:cBhvr>
                                        <p:cTn id="680" dur="1000" fill="hold"/>
                                        <p:tgtEl>
                                          <p:spTgt spid="126"/>
                                        </p:tgtEl>
                                        <p:attrNameLst>
                                          <p:attrName>ppt_h</p:attrName>
                                        </p:attrNameLst>
                                      </p:cBhvr>
                                      <p:tavLst>
                                        <p:tav tm="0">
                                          <p:val>
                                            <p:fltVal val="0"/>
                                          </p:val>
                                        </p:tav>
                                        <p:tav tm="100000">
                                          <p:val>
                                            <p:strVal val="#ppt_h"/>
                                          </p:val>
                                        </p:tav>
                                      </p:tavLst>
                                    </p:anim>
                                    <p:anim calcmode="lin" valueType="num">
                                      <p:cBhvr>
                                        <p:cTn id="681" dur="1000" fill="hold"/>
                                        <p:tgtEl>
                                          <p:spTgt spid="126"/>
                                        </p:tgtEl>
                                        <p:attrNameLst>
                                          <p:attrName>style.rotation</p:attrName>
                                        </p:attrNameLst>
                                      </p:cBhvr>
                                      <p:tavLst>
                                        <p:tav tm="0">
                                          <p:val>
                                            <p:fltVal val="90"/>
                                          </p:val>
                                        </p:tav>
                                        <p:tav tm="100000">
                                          <p:val>
                                            <p:fltVal val="0"/>
                                          </p:val>
                                        </p:tav>
                                      </p:tavLst>
                                    </p:anim>
                                    <p:animEffect transition="in" filter="fade">
                                      <p:cBhvr>
                                        <p:cTn id="682" dur="1000"/>
                                        <p:tgtEl>
                                          <p:spTgt spid="126"/>
                                        </p:tgtEl>
                                      </p:cBhvr>
                                    </p:animEffect>
                                  </p:childTnLst>
                                </p:cTn>
                              </p:par>
                              <p:par>
                                <p:cTn id="683" presetID="10" presetClass="entr" presetSubtype="0" fill="hold" grpId="0" nodeType="withEffect">
                                  <p:stCondLst>
                                    <p:cond delay="250"/>
                                  </p:stCondLst>
                                  <p:childTnLst>
                                    <p:set>
                                      <p:cBhvr>
                                        <p:cTn id="684" dur="1" fill="hold">
                                          <p:stCondLst>
                                            <p:cond delay="0"/>
                                          </p:stCondLst>
                                        </p:cTn>
                                        <p:tgtEl>
                                          <p:spTgt spid="130"/>
                                        </p:tgtEl>
                                        <p:attrNameLst>
                                          <p:attrName>style.visibility</p:attrName>
                                        </p:attrNameLst>
                                      </p:cBhvr>
                                      <p:to>
                                        <p:strVal val="visible"/>
                                      </p:to>
                                    </p:set>
                                    <p:animEffect transition="in" filter="fade">
                                      <p:cBhvr>
                                        <p:cTn id="685" dur="500"/>
                                        <p:tgtEl>
                                          <p:spTgt spid="130"/>
                                        </p:tgtEl>
                                      </p:cBhvr>
                                    </p:animEffect>
                                  </p:childTnLst>
                                </p:cTn>
                              </p:par>
                              <p:par>
                                <p:cTn id="686" presetID="42" presetClass="path" presetSubtype="0" decel="30000" fill="hold" grpId="1" nodeType="withEffect">
                                  <p:stCondLst>
                                    <p:cond delay="250"/>
                                  </p:stCondLst>
                                  <p:childTnLst>
                                    <p:animMotion origin="layout" path="M -4.375E-6 4.81481E-6 L 0.03373 0.04398 " pathEditMode="relative" rAng="0" ptsTypes="AA">
                                      <p:cBhvr>
                                        <p:cTn id="687" dur="750" spd="-100000" fill="hold"/>
                                        <p:tgtEl>
                                          <p:spTgt spid="130"/>
                                        </p:tgtEl>
                                        <p:attrNameLst>
                                          <p:attrName>ppt_x</p:attrName>
                                          <p:attrName>ppt_y</p:attrName>
                                        </p:attrNameLst>
                                      </p:cBhvr>
                                      <p:rCtr x="168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1" grpId="0" animBg="1"/>
      <p:bldP spid="62" grpId="0" animBg="1"/>
      <p:bldP spid="6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22" grpId="0" animBg="1"/>
      <p:bldP spid="123" grpId="0" animBg="1"/>
      <p:bldP spid="124" grpId="0" animBg="1"/>
      <p:bldP spid="130" grpId="0"/>
      <p:bldP spid="130" grpId="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847A0862-70F8-40EE-AAE0-B717FA3BCB8E"/>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创新赢未来"/>
  <p:tag name="__MICROSOFT_TRANSLATOR_CLM_PRESENTATIONINFO" val="{&quot;DocumentId&quot;:&quot;4e04318f58b0265536352e353d35d13c&quot;,&quot;LanguageCode&quot;:&quot;zh-CN&quot;,&quot;SlideGuids&quot;:[&quot;c8b757d8-19a7-454d-87f2-63eab02701b0&quot;,&quot;beca1171-0abc-4c2c-824a-2a442ba05aa6&quot;,&quot;cced0add-b847-4c93-b337-2e46e45ed7f5&quot;,&quot;76c49589-635e-493e-b11e-19d4a95b7bea&quot;,&quot;40a86c63-1f83-450b-b630-b6661fc2551f&quot;,&quot;d7b409bd-021d-4011-a31f-ee1e4915019d&quot;,&quot;9a5e5628-c083-4cff-bb58-74f8cda418f0&quot;,&quot;08518863-6f85-4f82-86e7-9538d7be8421&quot;,&quot;9b274a0f-e690-4b5f-8ed8-55676a0728e4&quot;,&quot;9d331d5c-62a3-4072-8be3-792cf5bfe48d&quot;,&quot;f9fd31fd-b4d7-4a6d-b91d-aedf1c99e592&quot;,&quot;3eee4a8a-b068-4b22-a108-016d3f978009&quot;,&quot;80fba05a-e613-4981-904d-3c0a50e32ece&quot;,&quot;0673a1a9-bb50-462f-97af-740625fc7347&quot;,&quot;2cbc7dc3-bd64-44af-bb08-0d59c6dc0756&quot;,&quot;54bf45ce-d876-4064-ad1d-b1f8c402fdda&quot;,&quot;00f8767f-72b2-43c8-97bb-6349b7c9e11d&quot;,&quot;5d5549b3-cf1b-41f5-ab62-5035024b5873&quot;,&quot;72c1d0cc-526d-48d6-b4b5-94354845c33f&quot;,&quot;a248c562-818e-419c-bd29-3f33904b30f4&quot;,&quot;92df0148-81da-4068-bd3a-e73705a30e0d&quot;,&quot;d74c3106-1f7f-4981-ba54-467b5f1e9834&quot;,&quot;c02bf277-c67f-4d4b-9561-9e3d629a7500&quot;,&quot;e14254a0-1b7e-476e-a544-adcd98af3916&quot;,&quot;131c33fc-8720-41dd-aafd-80258fa5ac40&quot;,&quot;7d389e5c-7223-49c0-86b9-c8a9e9089c40&quot;],&quot;TimeStamp&quot;:&quot;2019-08-30T12:58:30.8240738+08: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76c49589-635e-493e-b11e-19d4a95b7bea&quot;,&quot;TimeStamp&quot;:&quot;2019-08-30T12:58:30.8220429+08: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08518863-6f85-4f82-86e7-9538d7be8421&quot;,&quot;TimeStamp&quot;:&quot;2019-08-30T12:58:30.8230816+08: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9b274a0f-e690-4b5f-8ed8-55676a0728e4&quot;,&quot;TimeStamp&quot;:&quot;2019-08-30T12:58:30.8230816+08: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d331d5c-62a3-4072-8be3-792cf5bfe48d&quot;,&quot;TimeStamp&quot;:&quot;2019-08-30T12:58:30.8230816+08: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f9fd31fd-b4d7-4a6d-b91d-aedf1c99e592&quot;,&quot;TimeStamp&quot;:&quot;2019-08-30T12:58:30.8230816+08: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3eee4a8a-b068-4b22-a108-016d3f978009&quot;,&quot;TimeStamp&quot;:&quot;2019-08-30T12:58:30.8230816+08: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3eee4a8a-b068-4b22-a108-016d3f978009&quot;,&quot;TimeStamp&quot;:&quot;2019-08-30T12:58:30.8230816+08: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3eee4a8a-b068-4b22-a108-016d3f978009&quot;,&quot;TimeStamp&quot;:&quot;2019-08-30T12:58:30.8230816+08:0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9a5e5628-c083-4cff-bb58-74f8cda418f0&quot;,&quot;TimeStamp&quot;:&quot;2019-08-30T12:58:30.8230816+08:00&quot;}"/>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c8b757d8-19a7-454d-87f2-63eab02701b0&quot;,&quot;TimeStamp&quot;:&quot;2019-08-30T12:58:30.6864131+08:00&quot;}"/>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__MICROSOFT_TRANSLATOR_CLM_SLIDEINFO" val="{&quot;Guid&quot;:&quot;80fba05a-e613-4981-904d-3c0a50e32ece&quot;,&quot;TimeStamp&quot;:&quot;2019-08-30T12:58:30.8230816+08:00&quot;}"/>
</p:tagLst>
</file>

<file path=ppt/tags/tag23.xml><?xml version="1.0" encoding="utf-8"?>
<p:tagLst xmlns:a="http://schemas.openxmlformats.org/drawingml/2006/main" xmlns:r="http://schemas.openxmlformats.org/officeDocument/2006/relationships" xmlns:p="http://schemas.openxmlformats.org/presentationml/2006/main">
  <p:tag name="__MICROSOFT_TRANSLATOR_CLM_SLIDEINFO" val="{&quot;Guid&quot;:&quot;0673a1a9-bb50-462f-97af-740625fc7347&quot;,&quot;TimeStamp&quot;:&quot;2019-08-30T12:58:30.8230816+08:00&quot;}"/>
</p:tagLst>
</file>

<file path=ppt/tags/tag24.xml><?xml version="1.0" encoding="utf-8"?>
<p:tagLst xmlns:a="http://schemas.openxmlformats.org/drawingml/2006/main" xmlns:r="http://schemas.openxmlformats.org/officeDocument/2006/relationships" xmlns:p="http://schemas.openxmlformats.org/presentationml/2006/main">
  <p:tag name="__MICROSOFT_TRANSLATOR_CLM_SLIDEINFO" val="{&quot;Guid&quot;:&quot;0673a1a9-bb50-462f-97af-740625fc7347&quot;,&quot;TimeStamp&quot;:&quot;2019-08-30T12:58:30.8230816+08:00&quot;}"/>
</p:tagLst>
</file>

<file path=ppt/tags/tag25.xml><?xml version="1.0" encoding="utf-8"?>
<p:tagLst xmlns:a="http://schemas.openxmlformats.org/drawingml/2006/main" xmlns:r="http://schemas.openxmlformats.org/officeDocument/2006/relationships" xmlns:p="http://schemas.openxmlformats.org/presentationml/2006/main">
  <p:tag name="__MICROSOFT_TRANSLATOR_CLM_SLIDEINFO" val="{&quot;Guid&quot;:&quot;0673a1a9-bb50-462f-97af-740625fc7347&quot;,&quot;TimeStamp&quot;:&quot;2019-08-30T12:58:30.8230816+08:00&quot;}"/>
</p:tagLst>
</file>

<file path=ppt/tags/tag26.xml><?xml version="1.0" encoding="utf-8"?>
<p:tagLst xmlns:a="http://schemas.openxmlformats.org/drawingml/2006/main" xmlns:r="http://schemas.openxmlformats.org/officeDocument/2006/relationships" xmlns:p="http://schemas.openxmlformats.org/presentationml/2006/main">
  <p:tag name="__MICROSOFT_TRANSLATOR_CLM_SLIDEINFO" val="{&quot;Guid&quot;:&quot;0673a1a9-bb50-462f-97af-740625fc7347&quot;,&quot;TimeStamp&quot;:&quot;2019-08-30T12:58:30.8230816+08:00&quot;}"/>
</p:tagLst>
</file>

<file path=ppt/tags/tag27.xml><?xml version="1.0" encoding="utf-8"?>
<p:tagLst xmlns:a="http://schemas.openxmlformats.org/drawingml/2006/main" xmlns:r="http://schemas.openxmlformats.org/officeDocument/2006/relationships" xmlns:p="http://schemas.openxmlformats.org/presentationml/2006/main">
  <p:tag name="__MICROSOFT_TRANSLATOR_CLM_SLIDEINFO" val="{&quot;Guid&quot;:&quot;0673a1a9-bb50-462f-97af-740625fc7347&quot;,&quot;TimeStamp&quot;:&quot;2019-08-30T12:58:30.8230816+08:00&quot;}"/>
</p:tagLst>
</file>

<file path=ppt/tags/tag28.xml><?xml version="1.0" encoding="utf-8"?>
<p:tagLst xmlns:a="http://schemas.openxmlformats.org/drawingml/2006/main" xmlns:r="http://schemas.openxmlformats.org/officeDocument/2006/relationships" xmlns:p="http://schemas.openxmlformats.org/presentationml/2006/main">
  <p:tag name="__MICROSOFT_TRANSLATOR_CLM_SLIDEINFO" val="{&quot;Guid&quot;:&quot;0673a1a9-bb50-462f-97af-740625fc7347&quot;,&quot;TimeStamp&quot;:&quot;2019-08-30T12:58:30.8230816+08:00&quot;}"/>
</p:tagLst>
</file>

<file path=ppt/tags/tag29.xml><?xml version="1.0" encoding="utf-8"?>
<p:tagLst xmlns:a="http://schemas.openxmlformats.org/drawingml/2006/main" xmlns:r="http://schemas.openxmlformats.org/officeDocument/2006/relationships" xmlns:p="http://schemas.openxmlformats.org/presentationml/2006/main">
  <p:tag name="__MICROSOFT_TRANSLATOR_CLM_SLIDEINFO" val="{&quot;Guid&quot;:&quot;0673a1a9-bb50-462f-97af-740625fc7347&quot;,&quot;TimeStamp&quot;:&quot;2019-08-30T12:58:30.8230816+08:00&quot;}"/>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__MICROSOFT_TRANSLATOR_CLM_SLIDEINFO" val="{&quot;Guid&quot;:&quot;0673a1a9-bb50-462f-97af-740625fc7347&quot;,&quot;TimeStamp&quot;:&quot;2019-08-30T12:58:30.8230816+08:00&quot;}"/>
</p:tagLst>
</file>

<file path=ppt/tags/tag31.xml><?xml version="1.0" encoding="utf-8"?>
<p:tagLst xmlns:a="http://schemas.openxmlformats.org/drawingml/2006/main" xmlns:r="http://schemas.openxmlformats.org/officeDocument/2006/relationships" xmlns:p="http://schemas.openxmlformats.org/presentationml/2006/main">
  <p:tag name="__MICROSOFT_TRANSLATOR_CLM_SLIDEINFO" val="{&quot;Guid&quot;:&quot;54bf45ce-d876-4064-ad1d-b1f8c402fdda&quot;,&quot;TimeStamp&quot;:&quot;2019-08-30T12:58:30.8230816+08:00&quot;}"/>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__MICROSOFT_TRANSLATOR_CLM_SLIDEINFO" val="{&quot;Guid&quot;:&quot;9d331d5c-62a3-4072-8be3-792cf5bfe48d&quot;,&quot;TimeStamp&quot;:&quot;2019-08-30T12:58:30.8230816+08:00&quot;}"/>
</p:tagLst>
</file>

<file path=ppt/tags/tag37.xml><?xml version="1.0" encoding="utf-8"?>
<p:tagLst xmlns:a="http://schemas.openxmlformats.org/drawingml/2006/main" xmlns:r="http://schemas.openxmlformats.org/officeDocument/2006/relationships" xmlns:p="http://schemas.openxmlformats.org/presentationml/2006/main">
  <p:tag name="__MICROSOFT_TRANSLATOR_CLM_SLIDEINFO" val="{&quot;Guid&quot;:&quot;72c1d0cc-526d-48d6-b4b5-94354845c33f&quot;,&quot;TimeStamp&quot;:&quot;2019-08-30T12:58:30.8230816+08:00&quot;}"/>
</p:tagLst>
</file>

<file path=ppt/tags/tag38.xml><?xml version="1.0" encoding="utf-8"?>
<p:tagLst xmlns:a="http://schemas.openxmlformats.org/drawingml/2006/main" xmlns:r="http://schemas.openxmlformats.org/officeDocument/2006/relationships" xmlns:p="http://schemas.openxmlformats.org/presentationml/2006/main">
  <p:tag name="__MICROSOFT_TRANSLATOR_CLM_SLIDEINFO" val="{&quot;Guid&quot;:&quot;c02bf277-c67f-4d4b-9561-9e3d629a7500&quot;,&quot;TimeStamp&quot;:&quot;2019-08-30T12:58:30.8240738+08:00&quot;}"/>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14254a0-1b7e-476e-a544-adcd98af3916&quot;,&quot;TimeStamp&quot;:&quot;2019-08-30T12:58:30.8240738+08:00&quot;}"/>
</p:tagLst>
</file>

<file path=ppt/tags/tag43.xml><?xml version="1.0" encoding="utf-8"?>
<p:tagLst xmlns:a="http://schemas.openxmlformats.org/drawingml/2006/main" xmlns:r="http://schemas.openxmlformats.org/officeDocument/2006/relationships" xmlns:p="http://schemas.openxmlformats.org/presentationml/2006/main">
  <p:tag name="__MICROSOFT_TRANSLATOR_CLM_SLIDEINFO" val="{&quot;Guid&quot;:&quot;e14254a0-1b7e-476e-a544-adcd98af3916&quot;,&quot;TimeStamp&quot;:&quot;2019-08-30T12:58:30.8240738+08:00&quot;}"/>
</p:tagLst>
</file>

<file path=ppt/tags/tag44.xml><?xml version="1.0" encoding="utf-8"?>
<p:tagLst xmlns:a="http://schemas.openxmlformats.org/drawingml/2006/main" xmlns:r="http://schemas.openxmlformats.org/officeDocument/2006/relationships" xmlns:p="http://schemas.openxmlformats.org/presentationml/2006/main">
  <p:tag name="__MICROSOFT_TRANSLATOR_CLM_SLIDEINFO" val="{&quot;Guid&quot;:&quot;7d389e5c-7223-49c0-86b9-c8a9e9089c40&quot;,&quot;TimeStamp&quot;:&quot;2019-08-30T12:58:30.8240738+08:00&quot;}"/>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d7b409bd-021d-4011-a31f-ee1e4915019d&quot;,&quot;TimeStamp&quot;:&quot;2019-08-30T12:58:30.8220429+08: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cced0add-b847-4c93-b337-2e46e45ed7f5&quot;,&quot;TimeStamp&quot;:&quot;2019-08-30T12:58:30.8220429+08:00&quot;}"/>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1277</TotalTime>
  <Words>1304</Words>
  <Application>Microsoft Office PowerPoint</Application>
  <PresentationFormat>宽屏</PresentationFormat>
  <Paragraphs>290</Paragraphs>
  <Slides>28</Slides>
  <Notes>28</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28</vt:i4>
      </vt:variant>
    </vt:vector>
  </HeadingPairs>
  <TitlesOfParts>
    <vt:vector size="41" baseType="lpstr">
      <vt:lpstr>LiHei Pro</vt:lpstr>
      <vt:lpstr>等线</vt:lpstr>
      <vt:lpstr>等线 Light</vt:lpstr>
      <vt:lpstr>微软雅黑</vt:lpstr>
      <vt:lpstr>造字工房朗宋（非商用）常规体</vt:lpstr>
      <vt:lpstr>造字工房尚雅（非商用）常规体</vt:lpstr>
      <vt:lpstr>Aharoni</vt:lpstr>
      <vt:lpstr>Arial</vt:lpstr>
      <vt:lpstr>Bauhaus 93</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创新赢未来</dc:title>
  <dc:creator>308742339@qq.com</dc:creator>
  <cp:lastModifiedBy>李 科</cp:lastModifiedBy>
  <cp:revision>121</cp:revision>
  <dcterms:created xsi:type="dcterms:W3CDTF">2018-03-08T09:05:20Z</dcterms:created>
  <dcterms:modified xsi:type="dcterms:W3CDTF">2019-09-18T11:23:42Z</dcterms:modified>
</cp:coreProperties>
</file>